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67"/>
  </p:notesMasterIdLst>
  <p:sldIdLst>
    <p:sldId id="256" r:id="rId5"/>
    <p:sldId id="359" r:id="rId6"/>
    <p:sldId id="258" r:id="rId7"/>
    <p:sldId id="365" r:id="rId8"/>
    <p:sldId id="264" r:id="rId9"/>
    <p:sldId id="382" r:id="rId10"/>
    <p:sldId id="265" r:id="rId11"/>
    <p:sldId id="428" r:id="rId12"/>
    <p:sldId id="390" r:id="rId13"/>
    <p:sldId id="424" r:id="rId14"/>
    <p:sldId id="266" r:id="rId15"/>
    <p:sldId id="384" r:id="rId16"/>
    <p:sldId id="385" r:id="rId17"/>
    <p:sldId id="422" r:id="rId18"/>
    <p:sldId id="366" r:id="rId19"/>
    <p:sldId id="427" r:id="rId20"/>
    <p:sldId id="367" r:id="rId21"/>
    <p:sldId id="325" r:id="rId22"/>
    <p:sldId id="369" r:id="rId23"/>
    <p:sldId id="400" r:id="rId24"/>
    <p:sldId id="370" r:id="rId25"/>
    <p:sldId id="429" r:id="rId26"/>
    <p:sldId id="387" r:id="rId27"/>
    <p:sldId id="371" r:id="rId28"/>
    <p:sldId id="304" r:id="rId29"/>
    <p:sldId id="393" r:id="rId30"/>
    <p:sldId id="395" r:id="rId31"/>
    <p:sldId id="394" r:id="rId32"/>
    <p:sldId id="419" r:id="rId33"/>
    <p:sldId id="392" r:id="rId34"/>
    <p:sldId id="373" r:id="rId35"/>
    <p:sldId id="374" r:id="rId36"/>
    <p:sldId id="420" r:id="rId37"/>
    <p:sldId id="375" r:id="rId38"/>
    <p:sldId id="376" r:id="rId39"/>
    <p:sldId id="377" r:id="rId40"/>
    <p:sldId id="378" r:id="rId41"/>
    <p:sldId id="391" r:id="rId42"/>
    <p:sldId id="397" r:id="rId43"/>
    <p:sldId id="425" r:id="rId44"/>
    <p:sldId id="357" r:id="rId45"/>
    <p:sldId id="290" r:id="rId46"/>
    <p:sldId id="269" r:id="rId47"/>
    <p:sldId id="360" r:id="rId48"/>
    <p:sldId id="442" r:id="rId49"/>
    <p:sldId id="260" r:id="rId50"/>
    <p:sldId id="273" r:id="rId51"/>
    <p:sldId id="423" r:id="rId52"/>
    <p:sldId id="289" r:id="rId53"/>
    <p:sldId id="364" r:id="rId54"/>
    <p:sldId id="435" r:id="rId55"/>
    <p:sldId id="439" r:id="rId56"/>
    <p:sldId id="436" r:id="rId57"/>
    <p:sldId id="437" r:id="rId58"/>
    <p:sldId id="438" r:id="rId59"/>
    <p:sldId id="440" r:id="rId60"/>
    <p:sldId id="441" r:id="rId61"/>
    <p:sldId id="433" r:id="rId62"/>
    <p:sldId id="434" r:id="rId63"/>
    <p:sldId id="432" r:id="rId64"/>
    <p:sldId id="363" r:id="rId65"/>
    <p:sldId id="443"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588"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ffice Admin" userId="e81d0264-7bdc-4886-be36-94fbd4852f61" providerId="ADAL" clId="{8C89CC80-6E7C-4438-AE68-533F4ADE42FB}"/>
    <pc:docChg chg="modSld modShowInfo">
      <pc:chgData name="Office Admin" userId="e81d0264-7bdc-4886-be36-94fbd4852f61" providerId="ADAL" clId="{8C89CC80-6E7C-4438-AE68-533F4ADE42FB}" dt="2024-09-25T12:59:35.214" v="12" actId="2744"/>
      <pc:docMkLst>
        <pc:docMk/>
      </pc:docMkLst>
      <pc:sldChg chg="modTransition">
        <pc:chgData name="Office Admin" userId="e81d0264-7bdc-4886-be36-94fbd4852f61" providerId="ADAL" clId="{8C89CC80-6E7C-4438-AE68-533F4ADE42FB}" dt="2024-09-25T12:59:18.106" v="11"/>
        <pc:sldMkLst>
          <pc:docMk/>
          <pc:sldMk cId="3813120090" sldId="256"/>
        </pc:sldMkLst>
      </pc:sldChg>
      <pc:sldChg chg="modTransition">
        <pc:chgData name="Office Admin" userId="e81d0264-7bdc-4886-be36-94fbd4852f61" providerId="ADAL" clId="{8C89CC80-6E7C-4438-AE68-533F4ADE42FB}" dt="2024-09-25T12:59:18.106" v="11"/>
        <pc:sldMkLst>
          <pc:docMk/>
          <pc:sldMk cId="3173155892" sldId="258"/>
        </pc:sldMkLst>
      </pc:sldChg>
      <pc:sldChg chg="modTransition">
        <pc:chgData name="Office Admin" userId="e81d0264-7bdc-4886-be36-94fbd4852f61" providerId="ADAL" clId="{8C89CC80-6E7C-4438-AE68-533F4ADE42FB}" dt="2024-09-25T12:59:18.106" v="11"/>
        <pc:sldMkLst>
          <pc:docMk/>
          <pc:sldMk cId="695120662" sldId="260"/>
        </pc:sldMkLst>
      </pc:sldChg>
      <pc:sldChg chg="modTransition">
        <pc:chgData name="Office Admin" userId="e81d0264-7bdc-4886-be36-94fbd4852f61" providerId="ADAL" clId="{8C89CC80-6E7C-4438-AE68-533F4ADE42FB}" dt="2024-09-25T12:59:18.106" v="11"/>
        <pc:sldMkLst>
          <pc:docMk/>
          <pc:sldMk cId="1060048677" sldId="264"/>
        </pc:sldMkLst>
      </pc:sldChg>
      <pc:sldChg chg="modTransition">
        <pc:chgData name="Office Admin" userId="e81d0264-7bdc-4886-be36-94fbd4852f61" providerId="ADAL" clId="{8C89CC80-6E7C-4438-AE68-533F4ADE42FB}" dt="2024-09-25T12:59:18.106" v="11"/>
        <pc:sldMkLst>
          <pc:docMk/>
          <pc:sldMk cId="3548128399" sldId="265"/>
        </pc:sldMkLst>
      </pc:sldChg>
      <pc:sldChg chg="modTransition">
        <pc:chgData name="Office Admin" userId="e81d0264-7bdc-4886-be36-94fbd4852f61" providerId="ADAL" clId="{8C89CC80-6E7C-4438-AE68-533F4ADE42FB}" dt="2024-09-25T12:59:18.106" v="11"/>
        <pc:sldMkLst>
          <pc:docMk/>
          <pc:sldMk cId="1057641569" sldId="266"/>
        </pc:sldMkLst>
      </pc:sldChg>
      <pc:sldChg chg="modTransition">
        <pc:chgData name="Office Admin" userId="e81d0264-7bdc-4886-be36-94fbd4852f61" providerId="ADAL" clId="{8C89CC80-6E7C-4438-AE68-533F4ADE42FB}" dt="2024-09-25T12:59:18.106" v="11"/>
        <pc:sldMkLst>
          <pc:docMk/>
          <pc:sldMk cId="266674458" sldId="269"/>
        </pc:sldMkLst>
      </pc:sldChg>
      <pc:sldChg chg="modTransition">
        <pc:chgData name="Office Admin" userId="e81d0264-7bdc-4886-be36-94fbd4852f61" providerId="ADAL" clId="{8C89CC80-6E7C-4438-AE68-533F4ADE42FB}" dt="2024-09-25T12:59:18.106" v="11"/>
        <pc:sldMkLst>
          <pc:docMk/>
          <pc:sldMk cId="40293875" sldId="273"/>
        </pc:sldMkLst>
      </pc:sldChg>
      <pc:sldChg chg="modTransition">
        <pc:chgData name="Office Admin" userId="e81d0264-7bdc-4886-be36-94fbd4852f61" providerId="ADAL" clId="{8C89CC80-6E7C-4438-AE68-533F4ADE42FB}" dt="2024-09-25T12:59:18.106" v="11"/>
        <pc:sldMkLst>
          <pc:docMk/>
          <pc:sldMk cId="4130408" sldId="289"/>
        </pc:sldMkLst>
      </pc:sldChg>
      <pc:sldChg chg="modTransition">
        <pc:chgData name="Office Admin" userId="e81d0264-7bdc-4886-be36-94fbd4852f61" providerId="ADAL" clId="{8C89CC80-6E7C-4438-AE68-533F4ADE42FB}" dt="2024-09-25T12:59:18.106" v="11"/>
        <pc:sldMkLst>
          <pc:docMk/>
          <pc:sldMk cId="1090602211" sldId="290"/>
        </pc:sldMkLst>
      </pc:sldChg>
      <pc:sldChg chg="modTransition">
        <pc:chgData name="Office Admin" userId="e81d0264-7bdc-4886-be36-94fbd4852f61" providerId="ADAL" clId="{8C89CC80-6E7C-4438-AE68-533F4ADE42FB}" dt="2024-09-25T12:59:18.106" v="11"/>
        <pc:sldMkLst>
          <pc:docMk/>
          <pc:sldMk cId="1002583401" sldId="304"/>
        </pc:sldMkLst>
      </pc:sldChg>
      <pc:sldChg chg="modTransition">
        <pc:chgData name="Office Admin" userId="e81d0264-7bdc-4886-be36-94fbd4852f61" providerId="ADAL" clId="{8C89CC80-6E7C-4438-AE68-533F4ADE42FB}" dt="2024-09-25T12:59:18.106" v="11"/>
        <pc:sldMkLst>
          <pc:docMk/>
          <pc:sldMk cId="4201371886" sldId="325"/>
        </pc:sldMkLst>
      </pc:sldChg>
      <pc:sldChg chg="modTransition">
        <pc:chgData name="Office Admin" userId="e81d0264-7bdc-4886-be36-94fbd4852f61" providerId="ADAL" clId="{8C89CC80-6E7C-4438-AE68-533F4ADE42FB}" dt="2024-09-25T12:59:18.106" v="11"/>
        <pc:sldMkLst>
          <pc:docMk/>
          <pc:sldMk cId="1643561839" sldId="357"/>
        </pc:sldMkLst>
      </pc:sldChg>
      <pc:sldChg chg="modTransition">
        <pc:chgData name="Office Admin" userId="e81d0264-7bdc-4886-be36-94fbd4852f61" providerId="ADAL" clId="{8C89CC80-6E7C-4438-AE68-533F4ADE42FB}" dt="2024-09-25T12:59:18.106" v="11"/>
        <pc:sldMkLst>
          <pc:docMk/>
          <pc:sldMk cId="2646584063" sldId="359"/>
        </pc:sldMkLst>
      </pc:sldChg>
      <pc:sldChg chg="modTransition">
        <pc:chgData name="Office Admin" userId="e81d0264-7bdc-4886-be36-94fbd4852f61" providerId="ADAL" clId="{8C89CC80-6E7C-4438-AE68-533F4ADE42FB}" dt="2024-09-25T12:59:18.106" v="11"/>
        <pc:sldMkLst>
          <pc:docMk/>
          <pc:sldMk cId="3031756216" sldId="360"/>
        </pc:sldMkLst>
      </pc:sldChg>
      <pc:sldChg chg="modTransition">
        <pc:chgData name="Office Admin" userId="e81d0264-7bdc-4886-be36-94fbd4852f61" providerId="ADAL" clId="{8C89CC80-6E7C-4438-AE68-533F4ADE42FB}" dt="2024-09-25T12:59:18.106" v="11"/>
        <pc:sldMkLst>
          <pc:docMk/>
          <pc:sldMk cId="3471662451" sldId="363"/>
        </pc:sldMkLst>
      </pc:sldChg>
      <pc:sldChg chg="modTransition">
        <pc:chgData name="Office Admin" userId="e81d0264-7bdc-4886-be36-94fbd4852f61" providerId="ADAL" clId="{8C89CC80-6E7C-4438-AE68-533F4ADE42FB}" dt="2024-09-25T12:59:18.106" v="11"/>
        <pc:sldMkLst>
          <pc:docMk/>
          <pc:sldMk cId="3556947506" sldId="364"/>
        </pc:sldMkLst>
      </pc:sldChg>
      <pc:sldChg chg="modTransition">
        <pc:chgData name="Office Admin" userId="e81d0264-7bdc-4886-be36-94fbd4852f61" providerId="ADAL" clId="{8C89CC80-6E7C-4438-AE68-533F4ADE42FB}" dt="2024-09-25T12:59:18.106" v="11"/>
        <pc:sldMkLst>
          <pc:docMk/>
          <pc:sldMk cId="2888263097" sldId="365"/>
        </pc:sldMkLst>
      </pc:sldChg>
      <pc:sldChg chg="modTransition">
        <pc:chgData name="Office Admin" userId="e81d0264-7bdc-4886-be36-94fbd4852f61" providerId="ADAL" clId="{8C89CC80-6E7C-4438-AE68-533F4ADE42FB}" dt="2024-09-25T12:59:18.106" v="11"/>
        <pc:sldMkLst>
          <pc:docMk/>
          <pc:sldMk cId="3442695079" sldId="366"/>
        </pc:sldMkLst>
      </pc:sldChg>
      <pc:sldChg chg="modTransition">
        <pc:chgData name="Office Admin" userId="e81d0264-7bdc-4886-be36-94fbd4852f61" providerId="ADAL" clId="{8C89CC80-6E7C-4438-AE68-533F4ADE42FB}" dt="2024-09-25T12:59:18.106" v="11"/>
        <pc:sldMkLst>
          <pc:docMk/>
          <pc:sldMk cId="1537094419" sldId="367"/>
        </pc:sldMkLst>
      </pc:sldChg>
      <pc:sldChg chg="modTransition">
        <pc:chgData name="Office Admin" userId="e81d0264-7bdc-4886-be36-94fbd4852f61" providerId="ADAL" clId="{8C89CC80-6E7C-4438-AE68-533F4ADE42FB}" dt="2024-09-25T12:59:18.106" v="11"/>
        <pc:sldMkLst>
          <pc:docMk/>
          <pc:sldMk cId="3178970477" sldId="369"/>
        </pc:sldMkLst>
      </pc:sldChg>
      <pc:sldChg chg="modTransition">
        <pc:chgData name="Office Admin" userId="e81d0264-7bdc-4886-be36-94fbd4852f61" providerId="ADAL" clId="{8C89CC80-6E7C-4438-AE68-533F4ADE42FB}" dt="2024-09-25T12:59:18.106" v="11"/>
        <pc:sldMkLst>
          <pc:docMk/>
          <pc:sldMk cId="2609424823" sldId="370"/>
        </pc:sldMkLst>
      </pc:sldChg>
      <pc:sldChg chg="modTransition">
        <pc:chgData name="Office Admin" userId="e81d0264-7bdc-4886-be36-94fbd4852f61" providerId="ADAL" clId="{8C89CC80-6E7C-4438-AE68-533F4ADE42FB}" dt="2024-09-25T12:59:18.106" v="11"/>
        <pc:sldMkLst>
          <pc:docMk/>
          <pc:sldMk cId="2291075429" sldId="371"/>
        </pc:sldMkLst>
      </pc:sldChg>
      <pc:sldChg chg="modTransition">
        <pc:chgData name="Office Admin" userId="e81d0264-7bdc-4886-be36-94fbd4852f61" providerId="ADAL" clId="{8C89CC80-6E7C-4438-AE68-533F4ADE42FB}" dt="2024-09-25T12:59:18.106" v="11"/>
        <pc:sldMkLst>
          <pc:docMk/>
          <pc:sldMk cId="334456078" sldId="373"/>
        </pc:sldMkLst>
      </pc:sldChg>
      <pc:sldChg chg="modTransition">
        <pc:chgData name="Office Admin" userId="e81d0264-7bdc-4886-be36-94fbd4852f61" providerId="ADAL" clId="{8C89CC80-6E7C-4438-AE68-533F4ADE42FB}" dt="2024-09-25T12:59:18.106" v="11"/>
        <pc:sldMkLst>
          <pc:docMk/>
          <pc:sldMk cId="1997017008" sldId="374"/>
        </pc:sldMkLst>
      </pc:sldChg>
      <pc:sldChg chg="modTransition">
        <pc:chgData name="Office Admin" userId="e81d0264-7bdc-4886-be36-94fbd4852f61" providerId="ADAL" clId="{8C89CC80-6E7C-4438-AE68-533F4ADE42FB}" dt="2024-09-25T12:59:18.106" v="11"/>
        <pc:sldMkLst>
          <pc:docMk/>
          <pc:sldMk cId="51610501" sldId="375"/>
        </pc:sldMkLst>
      </pc:sldChg>
      <pc:sldChg chg="modTransition">
        <pc:chgData name="Office Admin" userId="e81d0264-7bdc-4886-be36-94fbd4852f61" providerId="ADAL" clId="{8C89CC80-6E7C-4438-AE68-533F4ADE42FB}" dt="2024-09-25T12:59:18.106" v="11"/>
        <pc:sldMkLst>
          <pc:docMk/>
          <pc:sldMk cId="1139931426" sldId="376"/>
        </pc:sldMkLst>
      </pc:sldChg>
      <pc:sldChg chg="modTransition">
        <pc:chgData name="Office Admin" userId="e81d0264-7bdc-4886-be36-94fbd4852f61" providerId="ADAL" clId="{8C89CC80-6E7C-4438-AE68-533F4ADE42FB}" dt="2024-09-25T12:59:18.106" v="11"/>
        <pc:sldMkLst>
          <pc:docMk/>
          <pc:sldMk cId="426135776" sldId="377"/>
        </pc:sldMkLst>
      </pc:sldChg>
      <pc:sldChg chg="modTransition">
        <pc:chgData name="Office Admin" userId="e81d0264-7bdc-4886-be36-94fbd4852f61" providerId="ADAL" clId="{8C89CC80-6E7C-4438-AE68-533F4ADE42FB}" dt="2024-09-25T12:59:18.106" v="11"/>
        <pc:sldMkLst>
          <pc:docMk/>
          <pc:sldMk cId="3535866370" sldId="378"/>
        </pc:sldMkLst>
      </pc:sldChg>
      <pc:sldChg chg="modTransition">
        <pc:chgData name="Office Admin" userId="e81d0264-7bdc-4886-be36-94fbd4852f61" providerId="ADAL" clId="{8C89CC80-6E7C-4438-AE68-533F4ADE42FB}" dt="2024-09-25T12:59:18.106" v="11"/>
        <pc:sldMkLst>
          <pc:docMk/>
          <pc:sldMk cId="2184927780" sldId="382"/>
        </pc:sldMkLst>
      </pc:sldChg>
      <pc:sldChg chg="modTransition">
        <pc:chgData name="Office Admin" userId="e81d0264-7bdc-4886-be36-94fbd4852f61" providerId="ADAL" clId="{8C89CC80-6E7C-4438-AE68-533F4ADE42FB}" dt="2024-09-25T12:59:18.106" v="11"/>
        <pc:sldMkLst>
          <pc:docMk/>
          <pc:sldMk cId="196865552" sldId="384"/>
        </pc:sldMkLst>
      </pc:sldChg>
      <pc:sldChg chg="modTransition">
        <pc:chgData name="Office Admin" userId="e81d0264-7bdc-4886-be36-94fbd4852f61" providerId="ADAL" clId="{8C89CC80-6E7C-4438-AE68-533F4ADE42FB}" dt="2024-09-25T12:59:18.106" v="11"/>
        <pc:sldMkLst>
          <pc:docMk/>
          <pc:sldMk cId="3794126154" sldId="385"/>
        </pc:sldMkLst>
      </pc:sldChg>
      <pc:sldChg chg="modTransition">
        <pc:chgData name="Office Admin" userId="e81d0264-7bdc-4886-be36-94fbd4852f61" providerId="ADAL" clId="{8C89CC80-6E7C-4438-AE68-533F4ADE42FB}" dt="2024-09-25T12:59:18.106" v="11"/>
        <pc:sldMkLst>
          <pc:docMk/>
          <pc:sldMk cId="2686463268" sldId="387"/>
        </pc:sldMkLst>
      </pc:sldChg>
      <pc:sldChg chg="modTransition">
        <pc:chgData name="Office Admin" userId="e81d0264-7bdc-4886-be36-94fbd4852f61" providerId="ADAL" clId="{8C89CC80-6E7C-4438-AE68-533F4ADE42FB}" dt="2024-09-25T12:59:18.106" v="11"/>
        <pc:sldMkLst>
          <pc:docMk/>
          <pc:sldMk cId="3878547054" sldId="390"/>
        </pc:sldMkLst>
      </pc:sldChg>
      <pc:sldChg chg="modTransition">
        <pc:chgData name="Office Admin" userId="e81d0264-7bdc-4886-be36-94fbd4852f61" providerId="ADAL" clId="{8C89CC80-6E7C-4438-AE68-533F4ADE42FB}" dt="2024-09-25T12:59:18.106" v="11"/>
        <pc:sldMkLst>
          <pc:docMk/>
          <pc:sldMk cId="1226264922" sldId="391"/>
        </pc:sldMkLst>
      </pc:sldChg>
      <pc:sldChg chg="modTransition">
        <pc:chgData name="Office Admin" userId="e81d0264-7bdc-4886-be36-94fbd4852f61" providerId="ADAL" clId="{8C89CC80-6E7C-4438-AE68-533F4ADE42FB}" dt="2024-09-25T12:59:18.106" v="11"/>
        <pc:sldMkLst>
          <pc:docMk/>
          <pc:sldMk cId="4164641559" sldId="392"/>
        </pc:sldMkLst>
      </pc:sldChg>
      <pc:sldChg chg="modTransition">
        <pc:chgData name="Office Admin" userId="e81d0264-7bdc-4886-be36-94fbd4852f61" providerId="ADAL" clId="{8C89CC80-6E7C-4438-AE68-533F4ADE42FB}" dt="2024-09-25T12:59:18.106" v="11"/>
        <pc:sldMkLst>
          <pc:docMk/>
          <pc:sldMk cId="2575628527" sldId="393"/>
        </pc:sldMkLst>
      </pc:sldChg>
      <pc:sldChg chg="modTransition">
        <pc:chgData name="Office Admin" userId="e81d0264-7bdc-4886-be36-94fbd4852f61" providerId="ADAL" clId="{8C89CC80-6E7C-4438-AE68-533F4ADE42FB}" dt="2024-09-25T12:59:18.106" v="11"/>
        <pc:sldMkLst>
          <pc:docMk/>
          <pc:sldMk cId="2674501603" sldId="394"/>
        </pc:sldMkLst>
      </pc:sldChg>
      <pc:sldChg chg="modTransition">
        <pc:chgData name="Office Admin" userId="e81d0264-7bdc-4886-be36-94fbd4852f61" providerId="ADAL" clId="{8C89CC80-6E7C-4438-AE68-533F4ADE42FB}" dt="2024-09-25T12:59:18.106" v="11"/>
        <pc:sldMkLst>
          <pc:docMk/>
          <pc:sldMk cId="4267814169" sldId="395"/>
        </pc:sldMkLst>
      </pc:sldChg>
      <pc:sldChg chg="modTransition">
        <pc:chgData name="Office Admin" userId="e81d0264-7bdc-4886-be36-94fbd4852f61" providerId="ADAL" clId="{8C89CC80-6E7C-4438-AE68-533F4ADE42FB}" dt="2024-09-25T12:59:18.106" v="11"/>
        <pc:sldMkLst>
          <pc:docMk/>
          <pc:sldMk cId="1747390272" sldId="397"/>
        </pc:sldMkLst>
      </pc:sldChg>
      <pc:sldChg chg="modTransition">
        <pc:chgData name="Office Admin" userId="e81d0264-7bdc-4886-be36-94fbd4852f61" providerId="ADAL" clId="{8C89CC80-6E7C-4438-AE68-533F4ADE42FB}" dt="2024-09-25T12:59:18.106" v="11"/>
        <pc:sldMkLst>
          <pc:docMk/>
          <pc:sldMk cId="194311251" sldId="400"/>
        </pc:sldMkLst>
      </pc:sldChg>
      <pc:sldChg chg="modTransition">
        <pc:chgData name="Office Admin" userId="e81d0264-7bdc-4886-be36-94fbd4852f61" providerId="ADAL" clId="{8C89CC80-6E7C-4438-AE68-533F4ADE42FB}" dt="2024-09-25T12:59:18.106" v="11"/>
        <pc:sldMkLst>
          <pc:docMk/>
          <pc:sldMk cId="3411384122" sldId="419"/>
        </pc:sldMkLst>
      </pc:sldChg>
      <pc:sldChg chg="modTransition">
        <pc:chgData name="Office Admin" userId="e81d0264-7bdc-4886-be36-94fbd4852f61" providerId="ADAL" clId="{8C89CC80-6E7C-4438-AE68-533F4ADE42FB}" dt="2024-09-25T12:59:18.106" v="11"/>
        <pc:sldMkLst>
          <pc:docMk/>
          <pc:sldMk cId="955055162" sldId="420"/>
        </pc:sldMkLst>
      </pc:sldChg>
      <pc:sldChg chg="modTransition">
        <pc:chgData name="Office Admin" userId="e81d0264-7bdc-4886-be36-94fbd4852f61" providerId="ADAL" clId="{8C89CC80-6E7C-4438-AE68-533F4ADE42FB}" dt="2024-09-25T12:59:18.106" v="11"/>
        <pc:sldMkLst>
          <pc:docMk/>
          <pc:sldMk cId="1208411896" sldId="422"/>
        </pc:sldMkLst>
      </pc:sldChg>
      <pc:sldChg chg="modTransition">
        <pc:chgData name="Office Admin" userId="e81d0264-7bdc-4886-be36-94fbd4852f61" providerId="ADAL" clId="{8C89CC80-6E7C-4438-AE68-533F4ADE42FB}" dt="2024-09-25T12:59:18.106" v="11"/>
        <pc:sldMkLst>
          <pc:docMk/>
          <pc:sldMk cId="3632914144" sldId="423"/>
        </pc:sldMkLst>
      </pc:sldChg>
      <pc:sldChg chg="modTransition">
        <pc:chgData name="Office Admin" userId="e81d0264-7bdc-4886-be36-94fbd4852f61" providerId="ADAL" clId="{8C89CC80-6E7C-4438-AE68-533F4ADE42FB}" dt="2024-09-25T12:59:18.106" v="11"/>
        <pc:sldMkLst>
          <pc:docMk/>
          <pc:sldMk cId="498452184" sldId="424"/>
        </pc:sldMkLst>
      </pc:sldChg>
      <pc:sldChg chg="modTransition">
        <pc:chgData name="Office Admin" userId="e81d0264-7bdc-4886-be36-94fbd4852f61" providerId="ADAL" clId="{8C89CC80-6E7C-4438-AE68-533F4ADE42FB}" dt="2024-09-25T12:59:18.106" v="11"/>
        <pc:sldMkLst>
          <pc:docMk/>
          <pc:sldMk cId="4200740347" sldId="425"/>
        </pc:sldMkLst>
      </pc:sldChg>
      <pc:sldChg chg="modTransition">
        <pc:chgData name="Office Admin" userId="e81d0264-7bdc-4886-be36-94fbd4852f61" providerId="ADAL" clId="{8C89CC80-6E7C-4438-AE68-533F4ADE42FB}" dt="2024-09-25T12:59:18.106" v="11"/>
        <pc:sldMkLst>
          <pc:docMk/>
          <pc:sldMk cId="1156132677" sldId="427"/>
        </pc:sldMkLst>
      </pc:sldChg>
      <pc:sldChg chg="modTransition">
        <pc:chgData name="Office Admin" userId="e81d0264-7bdc-4886-be36-94fbd4852f61" providerId="ADAL" clId="{8C89CC80-6E7C-4438-AE68-533F4ADE42FB}" dt="2024-09-25T12:59:18.106" v="11"/>
        <pc:sldMkLst>
          <pc:docMk/>
          <pc:sldMk cId="13764120" sldId="428"/>
        </pc:sldMkLst>
      </pc:sldChg>
      <pc:sldChg chg="modTransition">
        <pc:chgData name="Office Admin" userId="e81d0264-7bdc-4886-be36-94fbd4852f61" providerId="ADAL" clId="{8C89CC80-6E7C-4438-AE68-533F4ADE42FB}" dt="2024-09-25T12:59:18.106" v="11"/>
        <pc:sldMkLst>
          <pc:docMk/>
          <pc:sldMk cId="2196002211" sldId="429"/>
        </pc:sldMkLst>
      </pc:sldChg>
      <pc:sldChg chg="modTransition">
        <pc:chgData name="Office Admin" userId="e81d0264-7bdc-4886-be36-94fbd4852f61" providerId="ADAL" clId="{8C89CC80-6E7C-4438-AE68-533F4ADE42FB}" dt="2024-09-25T12:59:18.106" v="11"/>
        <pc:sldMkLst>
          <pc:docMk/>
          <pc:sldMk cId="289228496" sldId="432"/>
        </pc:sldMkLst>
      </pc:sldChg>
      <pc:sldChg chg="modTransition">
        <pc:chgData name="Office Admin" userId="e81d0264-7bdc-4886-be36-94fbd4852f61" providerId="ADAL" clId="{8C89CC80-6E7C-4438-AE68-533F4ADE42FB}" dt="2024-09-25T12:59:18.106" v="11"/>
        <pc:sldMkLst>
          <pc:docMk/>
          <pc:sldMk cId="1565082275" sldId="433"/>
        </pc:sldMkLst>
      </pc:sldChg>
      <pc:sldChg chg="modTransition">
        <pc:chgData name="Office Admin" userId="e81d0264-7bdc-4886-be36-94fbd4852f61" providerId="ADAL" clId="{8C89CC80-6E7C-4438-AE68-533F4ADE42FB}" dt="2024-09-25T12:59:18.106" v="11"/>
        <pc:sldMkLst>
          <pc:docMk/>
          <pc:sldMk cId="1663959489" sldId="434"/>
        </pc:sldMkLst>
      </pc:sldChg>
      <pc:sldChg chg="modTransition">
        <pc:chgData name="Office Admin" userId="e81d0264-7bdc-4886-be36-94fbd4852f61" providerId="ADAL" clId="{8C89CC80-6E7C-4438-AE68-533F4ADE42FB}" dt="2024-09-25T12:59:18.106" v="11"/>
        <pc:sldMkLst>
          <pc:docMk/>
          <pc:sldMk cId="3715561993" sldId="435"/>
        </pc:sldMkLst>
      </pc:sldChg>
      <pc:sldChg chg="modTransition">
        <pc:chgData name="Office Admin" userId="e81d0264-7bdc-4886-be36-94fbd4852f61" providerId="ADAL" clId="{8C89CC80-6E7C-4438-AE68-533F4ADE42FB}" dt="2024-09-25T12:59:18.106" v="11"/>
        <pc:sldMkLst>
          <pc:docMk/>
          <pc:sldMk cId="1741886514" sldId="436"/>
        </pc:sldMkLst>
      </pc:sldChg>
      <pc:sldChg chg="modTransition">
        <pc:chgData name="Office Admin" userId="e81d0264-7bdc-4886-be36-94fbd4852f61" providerId="ADAL" clId="{8C89CC80-6E7C-4438-AE68-533F4ADE42FB}" dt="2024-09-25T12:59:18.106" v="11"/>
        <pc:sldMkLst>
          <pc:docMk/>
          <pc:sldMk cId="3140582186" sldId="437"/>
        </pc:sldMkLst>
      </pc:sldChg>
      <pc:sldChg chg="modTransition">
        <pc:chgData name="Office Admin" userId="e81d0264-7bdc-4886-be36-94fbd4852f61" providerId="ADAL" clId="{8C89CC80-6E7C-4438-AE68-533F4ADE42FB}" dt="2024-09-25T12:59:18.106" v="11"/>
        <pc:sldMkLst>
          <pc:docMk/>
          <pc:sldMk cId="104281375" sldId="438"/>
        </pc:sldMkLst>
      </pc:sldChg>
      <pc:sldChg chg="modTransition">
        <pc:chgData name="Office Admin" userId="e81d0264-7bdc-4886-be36-94fbd4852f61" providerId="ADAL" clId="{8C89CC80-6E7C-4438-AE68-533F4ADE42FB}" dt="2024-09-25T12:59:18.106" v="11"/>
        <pc:sldMkLst>
          <pc:docMk/>
          <pc:sldMk cId="1319227668" sldId="439"/>
        </pc:sldMkLst>
      </pc:sldChg>
      <pc:sldChg chg="modTransition">
        <pc:chgData name="Office Admin" userId="e81d0264-7bdc-4886-be36-94fbd4852f61" providerId="ADAL" clId="{8C89CC80-6E7C-4438-AE68-533F4ADE42FB}" dt="2024-09-25T12:59:18.106" v="11"/>
        <pc:sldMkLst>
          <pc:docMk/>
          <pc:sldMk cId="3707350264" sldId="440"/>
        </pc:sldMkLst>
      </pc:sldChg>
      <pc:sldChg chg="modTransition">
        <pc:chgData name="Office Admin" userId="e81d0264-7bdc-4886-be36-94fbd4852f61" providerId="ADAL" clId="{8C89CC80-6E7C-4438-AE68-533F4ADE42FB}" dt="2024-09-25T12:59:18.106" v="11"/>
        <pc:sldMkLst>
          <pc:docMk/>
          <pc:sldMk cId="2225290888" sldId="441"/>
        </pc:sldMkLst>
      </pc:sldChg>
      <pc:sldChg chg="modTransition">
        <pc:chgData name="Office Admin" userId="e81d0264-7bdc-4886-be36-94fbd4852f61" providerId="ADAL" clId="{8C89CC80-6E7C-4438-AE68-533F4ADE42FB}" dt="2024-09-25T12:59:18.106" v="11"/>
        <pc:sldMkLst>
          <pc:docMk/>
          <pc:sldMk cId="3367819024" sldId="442"/>
        </pc:sldMkLst>
      </pc:sldChg>
      <pc:sldChg chg="modTransition">
        <pc:chgData name="Office Admin" userId="e81d0264-7bdc-4886-be36-94fbd4852f61" providerId="ADAL" clId="{8C89CC80-6E7C-4438-AE68-533F4ADE42FB}" dt="2024-09-25T12:59:18.106" v="11"/>
        <pc:sldMkLst>
          <pc:docMk/>
          <pc:sldMk cId="3251928958" sldId="44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ata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833895-994D-472B-AAEB-5DDC3AA0B2A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7C5790E-23FA-435B-961B-4D946DD595A9}">
      <dgm:prSet/>
      <dgm:spPr/>
      <dgm:t>
        <a:bodyPr/>
        <a:lstStyle/>
        <a:p>
          <a:r>
            <a:rPr lang="en-US"/>
            <a:t>Overnight stay, two days of activities</a:t>
          </a:r>
        </a:p>
      </dgm:t>
    </dgm:pt>
    <dgm:pt modelId="{55D1D620-222F-4A0C-9E50-BEA9A7CAEED8}" type="parTrans" cxnId="{48A7E505-608E-4816-A6A5-E9C94F2E66C6}">
      <dgm:prSet/>
      <dgm:spPr/>
      <dgm:t>
        <a:bodyPr/>
        <a:lstStyle/>
        <a:p>
          <a:endParaRPr lang="en-US"/>
        </a:p>
      </dgm:t>
    </dgm:pt>
    <dgm:pt modelId="{6B6034A4-7E97-408B-94FC-217DEA05945F}" type="sibTrans" cxnId="{48A7E505-608E-4816-A6A5-E9C94F2E66C6}">
      <dgm:prSet/>
      <dgm:spPr/>
      <dgm:t>
        <a:bodyPr/>
        <a:lstStyle/>
        <a:p>
          <a:endParaRPr lang="en-US"/>
        </a:p>
      </dgm:t>
    </dgm:pt>
    <dgm:pt modelId="{B94B574F-A013-4BAB-8E74-4277054867FE}">
      <dgm:prSet/>
      <dgm:spPr/>
      <dgm:t>
        <a:bodyPr/>
        <a:lstStyle/>
        <a:p>
          <a:r>
            <a:rPr lang="en-US"/>
            <a:t>Tuesday 3rd September &amp; Wednesday 4th September</a:t>
          </a:r>
        </a:p>
      </dgm:t>
    </dgm:pt>
    <dgm:pt modelId="{ED733A87-8028-4CB8-8B5A-E5319DBFE73B}" type="parTrans" cxnId="{A78493C9-38A2-4717-862A-95B4F0BA30A3}">
      <dgm:prSet/>
      <dgm:spPr/>
      <dgm:t>
        <a:bodyPr/>
        <a:lstStyle/>
        <a:p>
          <a:endParaRPr lang="en-US"/>
        </a:p>
      </dgm:t>
    </dgm:pt>
    <dgm:pt modelId="{DFE9DE0B-660B-40FF-8227-6E762C0E4DAC}" type="sibTrans" cxnId="{A78493C9-38A2-4717-862A-95B4F0BA30A3}">
      <dgm:prSet/>
      <dgm:spPr/>
      <dgm:t>
        <a:bodyPr/>
        <a:lstStyle/>
        <a:p>
          <a:endParaRPr lang="en-US"/>
        </a:p>
      </dgm:t>
    </dgm:pt>
    <dgm:pt modelId="{2BDEB08C-367F-4F1B-9170-7B0530796FCA}">
      <dgm:prSet/>
      <dgm:spPr/>
      <dgm:t>
        <a:bodyPr/>
        <a:lstStyle/>
        <a:p>
          <a:r>
            <a:rPr lang="en-US"/>
            <a:t>Team building</a:t>
          </a:r>
        </a:p>
      </dgm:t>
    </dgm:pt>
    <dgm:pt modelId="{2482143A-B835-4841-93CF-3A0F84DEE771}" type="parTrans" cxnId="{0DC75705-E6C9-4847-B483-4C637E94F26A}">
      <dgm:prSet/>
      <dgm:spPr/>
      <dgm:t>
        <a:bodyPr/>
        <a:lstStyle/>
        <a:p>
          <a:endParaRPr lang="en-US"/>
        </a:p>
      </dgm:t>
    </dgm:pt>
    <dgm:pt modelId="{AB711165-96D3-4576-B486-D2E5DBECE497}" type="sibTrans" cxnId="{0DC75705-E6C9-4847-B483-4C637E94F26A}">
      <dgm:prSet/>
      <dgm:spPr/>
      <dgm:t>
        <a:bodyPr/>
        <a:lstStyle/>
        <a:p>
          <a:endParaRPr lang="en-US"/>
        </a:p>
      </dgm:t>
    </dgm:pt>
    <dgm:pt modelId="{00FC1505-5913-4166-9C73-79BA70C65839}">
      <dgm:prSet/>
      <dgm:spPr/>
      <dgm:t>
        <a:bodyPr/>
        <a:lstStyle/>
        <a:p>
          <a:r>
            <a:rPr lang="en-US"/>
            <a:t>Cooking together – must buy ingredients</a:t>
          </a:r>
        </a:p>
      </dgm:t>
    </dgm:pt>
    <dgm:pt modelId="{923EDBE8-976D-48E4-B135-E0104ACD01D2}" type="parTrans" cxnId="{D16BDDFA-09A1-4656-8C88-3B84AC976D93}">
      <dgm:prSet/>
      <dgm:spPr/>
      <dgm:t>
        <a:bodyPr/>
        <a:lstStyle/>
        <a:p>
          <a:endParaRPr lang="en-US"/>
        </a:p>
      </dgm:t>
    </dgm:pt>
    <dgm:pt modelId="{A7CD67C7-0B5E-4515-B9A0-0DEF560BFF7B}" type="sibTrans" cxnId="{D16BDDFA-09A1-4656-8C88-3B84AC976D93}">
      <dgm:prSet/>
      <dgm:spPr/>
      <dgm:t>
        <a:bodyPr/>
        <a:lstStyle/>
        <a:p>
          <a:endParaRPr lang="en-US"/>
        </a:p>
      </dgm:t>
    </dgm:pt>
    <dgm:pt modelId="{A50BAC07-A05D-4758-9F87-A17452017CCC}" type="pres">
      <dgm:prSet presAssocID="{57833895-994D-472B-AAEB-5DDC3AA0B2AE}" presName="root" presStyleCnt="0">
        <dgm:presLayoutVars>
          <dgm:dir/>
          <dgm:resizeHandles val="exact"/>
        </dgm:presLayoutVars>
      </dgm:prSet>
      <dgm:spPr/>
    </dgm:pt>
    <dgm:pt modelId="{94F8120E-116C-43A8-A0AB-C3E4C2FFF259}" type="pres">
      <dgm:prSet presAssocID="{47C5790E-23FA-435B-961B-4D946DD595A9}" presName="compNode" presStyleCnt="0"/>
      <dgm:spPr/>
    </dgm:pt>
    <dgm:pt modelId="{C4546682-B511-49AE-92DE-FCB713F40C9A}" type="pres">
      <dgm:prSet presAssocID="{47C5790E-23FA-435B-961B-4D946DD595A9}" presName="bgRect" presStyleLbl="bgShp" presStyleIdx="0" presStyleCnt="4"/>
      <dgm:spPr/>
    </dgm:pt>
    <dgm:pt modelId="{997601B8-09D8-488C-BD8F-8326EF67EF7B}" type="pres">
      <dgm:prSet presAssocID="{47C5790E-23FA-435B-961B-4D946DD595A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ed"/>
        </a:ext>
      </dgm:extLst>
    </dgm:pt>
    <dgm:pt modelId="{E3FDDDA8-5982-40BC-9D70-671E9F0F5352}" type="pres">
      <dgm:prSet presAssocID="{47C5790E-23FA-435B-961B-4D946DD595A9}" presName="spaceRect" presStyleCnt="0"/>
      <dgm:spPr/>
    </dgm:pt>
    <dgm:pt modelId="{ACECA15A-4138-4C94-B419-468C6F30BD26}" type="pres">
      <dgm:prSet presAssocID="{47C5790E-23FA-435B-961B-4D946DD595A9}" presName="parTx" presStyleLbl="revTx" presStyleIdx="0" presStyleCnt="4">
        <dgm:presLayoutVars>
          <dgm:chMax val="0"/>
          <dgm:chPref val="0"/>
        </dgm:presLayoutVars>
      </dgm:prSet>
      <dgm:spPr/>
    </dgm:pt>
    <dgm:pt modelId="{4C511A59-C3E5-4732-819D-069172E8B6B7}" type="pres">
      <dgm:prSet presAssocID="{6B6034A4-7E97-408B-94FC-217DEA05945F}" presName="sibTrans" presStyleCnt="0"/>
      <dgm:spPr/>
    </dgm:pt>
    <dgm:pt modelId="{55AD209C-2244-4658-AA17-0B7289285871}" type="pres">
      <dgm:prSet presAssocID="{B94B574F-A013-4BAB-8E74-4277054867FE}" presName="compNode" presStyleCnt="0"/>
      <dgm:spPr/>
    </dgm:pt>
    <dgm:pt modelId="{13C20893-F925-446F-A66E-18E450F3F70A}" type="pres">
      <dgm:prSet presAssocID="{B94B574F-A013-4BAB-8E74-4277054867FE}" presName="bgRect" presStyleLbl="bgShp" presStyleIdx="1" presStyleCnt="4"/>
      <dgm:spPr/>
    </dgm:pt>
    <dgm:pt modelId="{B5B10FF0-5424-4952-9F49-4672E6132780}" type="pres">
      <dgm:prSet presAssocID="{B94B574F-A013-4BAB-8E74-4277054867F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8876259A-EA81-4D38-8622-4B488BBBED2B}" type="pres">
      <dgm:prSet presAssocID="{B94B574F-A013-4BAB-8E74-4277054867FE}" presName="spaceRect" presStyleCnt="0"/>
      <dgm:spPr/>
    </dgm:pt>
    <dgm:pt modelId="{9C91533F-932B-4A84-92DF-184F970739CD}" type="pres">
      <dgm:prSet presAssocID="{B94B574F-A013-4BAB-8E74-4277054867FE}" presName="parTx" presStyleLbl="revTx" presStyleIdx="1" presStyleCnt="4">
        <dgm:presLayoutVars>
          <dgm:chMax val="0"/>
          <dgm:chPref val="0"/>
        </dgm:presLayoutVars>
      </dgm:prSet>
      <dgm:spPr/>
    </dgm:pt>
    <dgm:pt modelId="{299628DB-6868-437C-B251-C8C7B23A56E9}" type="pres">
      <dgm:prSet presAssocID="{DFE9DE0B-660B-40FF-8227-6E762C0E4DAC}" presName="sibTrans" presStyleCnt="0"/>
      <dgm:spPr/>
    </dgm:pt>
    <dgm:pt modelId="{8C6605C5-31F5-4AD9-AC28-8CAD2FF52758}" type="pres">
      <dgm:prSet presAssocID="{2BDEB08C-367F-4F1B-9170-7B0530796FCA}" presName="compNode" presStyleCnt="0"/>
      <dgm:spPr/>
    </dgm:pt>
    <dgm:pt modelId="{152FAD8B-781B-4D98-89AA-F2A3146D0D66}" type="pres">
      <dgm:prSet presAssocID="{2BDEB08C-367F-4F1B-9170-7B0530796FCA}" presName="bgRect" presStyleLbl="bgShp" presStyleIdx="2" presStyleCnt="4"/>
      <dgm:spPr/>
    </dgm:pt>
    <dgm:pt modelId="{5B085C67-3B52-45CE-8AAA-5C8C1C72CE52}" type="pres">
      <dgm:prSet presAssocID="{2BDEB08C-367F-4F1B-9170-7B0530796FC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7EE61B3A-8AB2-423E-B9F1-4849C9F74838}" type="pres">
      <dgm:prSet presAssocID="{2BDEB08C-367F-4F1B-9170-7B0530796FCA}" presName="spaceRect" presStyleCnt="0"/>
      <dgm:spPr/>
    </dgm:pt>
    <dgm:pt modelId="{F1D1AA8C-3B50-4E1D-9DA6-7B37BB05BFCD}" type="pres">
      <dgm:prSet presAssocID="{2BDEB08C-367F-4F1B-9170-7B0530796FCA}" presName="parTx" presStyleLbl="revTx" presStyleIdx="2" presStyleCnt="4">
        <dgm:presLayoutVars>
          <dgm:chMax val="0"/>
          <dgm:chPref val="0"/>
        </dgm:presLayoutVars>
      </dgm:prSet>
      <dgm:spPr/>
    </dgm:pt>
    <dgm:pt modelId="{FB9921D3-6FA9-4AE6-A92B-BDE39F5A7072}" type="pres">
      <dgm:prSet presAssocID="{AB711165-96D3-4576-B486-D2E5DBECE497}" presName="sibTrans" presStyleCnt="0"/>
      <dgm:spPr/>
    </dgm:pt>
    <dgm:pt modelId="{1BF4BF16-7414-41DD-B08D-ED5D4F11CE41}" type="pres">
      <dgm:prSet presAssocID="{00FC1505-5913-4166-9C73-79BA70C65839}" presName="compNode" presStyleCnt="0"/>
      <dgm:spPr/>
    </dgm:pt>
    <dgm:pt modelId="{535C8FDF-44A1-4912-BC50-7E164912EFCD}" type="pres">
      <dgm:prSet presAssocID="{00FC1505-5913-4166-9C73-79BA70C65839}" presName="bgRect" presStyleLbl="bgShp" presStyleIdx="3" presStyleCnt="4"/>
      <dgm:spPr/>
    </dgm:pt>
    <dgm:pt modelId="{9F35B631-C4F7-4C1D-8AA5-3DC1902CC860}" type="pres">
      <dgm:prSet presAssocID="{00FC1505-5913-4166-9C73-79BA70C658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f"/>
        </a:ext>
      </dgm:extLst>
    </dgm:pt>
    <dgm:pt modelId="{91D18D58-B444-4393-8855-A5D6975B3B1D}" type="pres">
      <dgm:prSet presAssocID="{00FC1505-5913-4166-9C73-79BA70C65839}" presName="spaceRect" presStyleCnt="0"/>
      <dgm:spPr/>
    </dgm:pt>
    <dgm:pt modelId="{FC60BF5C-0C47-441E-9E2A-963F493F4E53}" type="pres">
      <dgm:prSet presAssocID="{00FC1505-5913-4166-9C73-79BA70C65839}" presName="parTx" presStyleLbl="revTx" presStyleIdx="3" presStyleCnt="4">
        <dgm:presLayoutVars>
          <dgm:chMax val="0"/>
          <dgm:chPref val="0"/>
        </dgm:presLayoutVars>
      </dgm:prSet>
      <dgm:spPr/>
    </dgm:pt>
  </dgm:ptLst>
  <dgm:cxnLst>
    <dgm:cxn modelId="{0DC75705-E6C9-4847-B483-4C637E94F26A}" srcId="{57833895-994D-472B-AAEB-5DDC3AA0B2AE}" destId="{2BDEB08C-367F-4F1B-9170-7B0530796FCA}" srcOrd="2" destOrd="0" parTransId="{2482143A-B835-4841-93CF-3A0F84DEE771}" sibTransId="{AB711165-96D3-4576-B486-D2E5DBECE497}"/>
    <dgm:cxn modelId="{48A7E505-608E-4816-A6A5-E9C94F2E66C6}" srcId="{57833895-994D-472B-AAEB-5DDC3AA0B2AE}" destId="{47C5790E-23FA-435B-961B-4D946DD595A9}" srcOrd="0" destOrd="0" parTransId="{55D1D620-222F-4A0C-9E50-BEA9A7CAEED8}" sibTransId="{6B6034A4-7E97-408B-94FC-217DEA05945F}"/>
    <dgm:cxn modelId="{F2BB9F0B-8560-4F77-9E53-0E35E93F319D}" type="presOf" srcId="{47C5790E-23FA-435B-961B-4D946DD595A9}" destId="{ACECA15A-4138-4C94-B419-468C6F30BD26}" srcOrd="0" destOrd="0" presId="urn:microsoft.com/office/officeart/2018/2/layout/IconVerticalSolidList"/>
    <dgm:cxn modelId="{5D40176D-2B66-4AB3-B1AC-643F44A5213F}" type="presOf" srcId="{2BDEB08C-367F-4F1B-9170-7B0530796FCA}" destId="{F1D1AA8C-3B50-4E1D-9DA6-7B37BB05BFCD}" srcOrd="0" destOrd="0" presId="urn:microsoft.com/office/officeart/2018/2/layout/IconVerticalSolidList"/>
    <dgm:cxn modelId="{A8B9A2A6-63C6-4294-A64C-F7240CFD65E3}" type="presOf" srcId="{B94B574F-A013-4BAB-8E74-4277054867FE}" destId="{9C91533F-932B-4A84-92DF-184F970739CD}" srcOrd="0" destOrd="0" presId="urn:microsoft.com/office/officeart/2018/2/layout/IconVerticalSolidList"/>
    <dgm:cxn modelId="{A78493C9-38A2-4717-862A-95B4F0BA30A3}" srcId="{57833895-994D-472B-AAEB-5DDC3AA0B2AE}" destId="{B94B574F-A013-4BAB-8E74-4277054867FE}" srcOrd="1" destOrd="0" parTransId="{ED733A87-8028-4CB8-8B5A-E5319DBFE73B}" sibTransId="{DFE9DE0B-660B-40FF-8227-6E762C0E4DAC}"/>
    <dgm:cxn modelId="{64496ED1-BBBF-440B-8534-8B8EC5215BEE}" type="presOf" srcId="{57833895-994D-472B-AAEB-5DDC3AA0B2AE}" destId="{A50BAC07-A05D-4758-9F87-A17452017CCC}" srcOrd="0" destOrd="0" presId="urn:microsoft.com/office/officeart/2018/2/layout/IconVerticalSolidList"/>
    <dgm:cxn modelId="{D16BDDFA-09A1-4656-8C88-3B84AC976D93}" srcId="{57833895-994D-472B-AAEB-5DDC3AA0B2AE}" destId="{00FC1505-5913-4166-9C73-79BA70C65839}" srcOrd="3" destOrd="0" parTransId="{923EDBE8-976D-48E4-B135-E0104ACD01D2}" sibTransId="{A7CD67C7-0B5E-4515-B9A0-0DEF560BFF7B}"/>
    <dgm:cxn modelId="{E81676FF-0A1E-48DD-B1E3-0C4E2D3392B0}" type="presOf" srcId="{00FC1505-5913-4166-9C73-79BA70C65839}" destId="{FC60BF5C-0C47-441E-9E2A-963F493F4E53}" srcOrd="0" destOrd="0" presId="urn:microsoft.com/office/officeart/2018/2/layout/IconVerticalSolidList"/>
    <dgm:cxn modelId="{74E1FACC-E792-4457-94AD-7EBD0AD2063C}" type="presParOf" srcId="{A50BAC07-A05D-4758-9F87-A17452017CCC}" destId="{94F8120E-116C-43A8-A0AB-C3E4C2FFF259}" srcOrd="0" destOrd="0" presId="urn:microsoft.com/office/officeart/2018/2/layout/IconVerticalSolidList"/>
    <dgm:cxn modelId="{7C569680-8478-4A21-ABFC-15D04457CE7E}" type="presParOf" srcId="{94F8120E-116C-43A8-A0AB-C3E4C2FFF259}" destId="{C4546682-B511-49AE-92DE-FCB713F40C9A}" srcOrd="0" destOrd="0" presId="urn:microsoft.com/office/officeart/2018/2/layout/IconVerticalSolidList"/>
    <dgm:cxn modelId="{93D77823-2027-40E3-8178-4E0DD2685C80}" type="presParOf" srcId="{94F8120E-116C-43A8-A0AB-C3E4C2FFF259}" destId="{997601B8-09D8-488C-BD8F-8326EF67EF7B}" srcOrd="1" destOrd="0" presId="urn:microsoft.com/office/officeart/2018/2/layout/IconVerticalSolidList"/>
    <dgm:cxn modelId="{6D7EB4B0-1862-4CF8-A246-A27849E419B0}" type="presParOf" srcId="{94F8120E-116C-43A8-A0AB-C3E4C2FFF259}" destId="{E3FDDDA8-5982-40BC-9D70-671E9F0F5352}" srcOrd="2" destOrd="0" presId="urn:microsoft.com/office/officeart/2018/2/layout/IconVerticalSolidList"/>
    <dgm:cxn modelId="{D80A4974-5562-48AB-B647-3F40BFCF06D4}" type="presParOf" srcId="{94F8120E-116C-43A8-A0AB-C3E4C2FFF259}" destId="{ACECA15A-4138-4C94-B419-468C6F30BD26}" srcOrd="3" destOrd="0" presId="urn:microsoft.com/office/officeart/2018/2/layout/IconVerticalSolidList"/>
    <dgm:cxn modelId="{F4A8AA36-1442-44CF-8BB9-05BCAE782705}" type="presParOf" srcId="{A50BAC07-A05D-4758-9F87-A17452017CCC}" destId="{4C511A59-C3E5-4732-819D-069172E8B6B7}" srcOrd="1" destOrd="0" presId="urn:microsoft.com/office/officeart/2018/2/layout/IconVerticalSolidList"/>
    <dgm:cxn modelId="{17E91C11-D6F5-41C3-9D57-E6AC66C1B3FF}" type="presParOf" srcId="{A50BAC07-A05D-4758-9F87-A17452017CCC}" destId="{55AD209C-2244-4658-AA17-0B7289285871}" srcOrd="2" destOrd="0" presId="urn:microsoft.com/office/officeart/2018/2/layout/IconVerticalSolidList"/>
    <dgm:cxn modelId="{C80A4612-7388-45D6-89CD-DEA1D9DD4F91}" type="presParOf" srcId="{55AD209C-2244-4658-AA17-0B7289285871}" destId="{13C20893-F925-446F-A66E-18E450F3F70A}" srcOrd="0" destOrd="0" presId="urn:microsoft.com/office/officeart/2018/2/layout/IconVerticalSolidList"/>
    <dgm:cxn modelId="{12930AA2-72DA-4975-A115-2C0C133434DE}" type="presParOf" srcId="{55AD209C-2244-4658-AA17-0B7289285871}" destId="{B5B10FF0-5424-4952-9F49-4672E6132780}" srcOrd="1" destOrd="0" presId="urn:microsoft.com/office/officeart/2018/2/layout/IconVerticalSolidList"/>
    <dgm:cxn modelId="{01339983-AE3A-4FB2-817F-1040FF465ECB}" type="presParOf" srcId="{55AD209C-2244-4658-AA17-0B7289285871}" destId="{8876259A-EA81-4D38-8622-4B488BBBED2B}" srcOrd="2" destOrd="0" presId="urn:microsoft.com/office/officeart/2018/2/layout/IconVerticalSolidList"/>
    <dgm:cxn modelId="{33F6B66D-9491-45A9-B454-CFFB4E92FB77}" type="presParOf" srcId="{55AD209C-2244-4658-AA17-0B7289285871}" destId="{9C91533F-932B-4A84-92DF-184F970739CD}" srcOrd="3" destOrd="0" presId="urn:microsoft.com/office/officeart/2018/2/layout/IconVerticalSolidList"/>
    <dgm:cxn modelId="{5B6CA77D-6793-4974-9DA5-74CFDE1EF0B6}" type="presParOf" srcId="{A50BAC07-A05D-4758-9F87-A17452017CCC}" destId="{299628DB-6868-437C-B251-C8C7B23A56E9}" srcOrd="3" destOrd="0" presId="urn:microsoft.com/office/officeart/2018/2/layout/IconVerticalSolidList"/>
    <dgm:cxn modelId="{B02B6DA5-B81A-4BE7-BA0E-FC48FB935CE6}" type="presParOf" srcId="{A50BAC07-A05D-4758-9F87-A17452017CCC}" destId="{8C6605C5-31F5-4AD9-AC28-8CAD2FF52758}" srcOrd="4" destOrd="0" presId="urn:microsoft.com/office/officeart/2018/2/layout/IconVerticalSolidList"/>
    <dgm:cxn modelId="{43553D31-9445-48F4-9AEE-8A1EB4F1F603}" type="presParOf" srcId="{8C6605C5-31F5-4AD9-AC28-8CAD2FF52758}" destId="{152FAD8B-781B-4D98-89AA-F2A3146D0D66}" srcOrd="0" destOrd="0" presId="urn:microsoft.com/office/officeart/2018/2/layout/IconVerticalSolidList"/>
    <dgm:cxn modelId="{C937399E-D6CC-43E8-A3FD-C497275684CA}" type="presParOf" srcId="{8C6605C5-31F5-4AD9-AC28-8CAD2FF52758}" destId="{5B085C67-3B52-45CE-8AAA-5C8C1C72CE52}" srcOrd="1" destOrd="0" presId="urn:microsoft.com/office/officeart/2018/2/layout/IconVerticalSolidList"/>
    <dgm:cxn modelId="{9B0B8B33-5B8C-4E1F-AEE3-FFCC2D96980E}" type="presParOf" srcId="{8C6605C5-31F5-4AD9-AC28-8CAD2FF52758}" destId="{7EE61B3A-8AB2-423E-B9F1-4849C9F74838}" srcOrd="2" destOrd="0" presId="urn:microsoft.com/office/officeart/2018/2/layout/IconVerticalSolidList"/>
    <dgm:cxn modelId="{05793B8A-4ED9-4375-9A94-016885BC7CF4}" type="presParOf" srcId="{8C6605C5-31F5-4AD9-AC28-8CAD2FF52758}" destId="{F1D1AA8C-3B50-4E1D-9DA6-7B37BB05BFCD}" srcOrd="3" destOrd="0" presId="urn:microsoft.com/office/officeart/2018/2/layout/IconVerticalSolidList"/>
    <dgm:cxn modelId="{BE74C0AD-AF28-4BB0-A506-4743ED07DA63}" type="presParOf" srcId="{A50BAC07-A05D-4758-9F87-A17452017CCC}" destId="{FB9921D3-6FA9-4AE6-A92B-BDE39F5A7072}" srcOrd="5" destOrd="0" presId="urn:microsoft.com/office/officeart/2018/2/layout/IconVerticalSolidList"/>
    <dgm:cxn modelId="{B9D54DE9-EF76-4211-BD30-A065CCE5C779}" type="presParOf" srcId="{A50BAC07-A05D-4758-9F87-A17452017CCC}" destId="{1BF4BF16-7414-41DD-B08D-ED5D4F11CE41}" srcOrd="6" destOrd="0" presId="urn:microsoft.com/office/officeart/2018/2/layout/IconVerticalSolidList"/>
    <dgm:cxn modelId="{F51830F2-92F2-4235-B5C2-9C36A4B364CD}" type="presParOf" srcId="{1BF4BF16-7414-41DD-B08D-ED5D4F11CE41}" destId="{535C8FDF-44A1-4912-BC50-7E164912EFCD}" srcOrd="0" destOrd="0" presId="urn:microsoft.com/office/officeart/2018/2/layout/IconVerticalSolidList"/>
    <dgm:cxn modelId="{0EF4EC3C-C317-4CC7-83B7-CAF856EDA9A9}" type="presParOf" srcId="{1BF4BF16-7414-41DD-B08D-ED5D4F11CE41}" destId="{9F35B631-C4F7-4C1D-8AA5-3DC1902CC860}" srcOrd="1" destOrd="0" presId="urn:microsoft.com/office/officeart/2018/2/layout/IconVerticalSolidList"/>
    <dgm:cxn modelId="{449D5F18-E940-4170-A243-DA2800367DAD}" type="presParOf" srcId="{1BF4BF16-7414-41DD-B08D-ED5D4F11CE41}" destId="{91D18D58-B444-4393-8855-A5D6975B3B1D}" srcOrd="2" destOrd="0" presId="urn:microsoft.com/office/officeart/2018/2/layout/IconVerticalSolidList"/>
    <dgm:cxn modelId="{33BEC091-F31D-4793-8410-B6A0F5DB096E}" type="presParOf" srcId="{1BF4BF16-7414-41DD-B08D-ED5D4F11CE41}" destId="{FC60BF5C-0C47-441E-9E2A-963F493F4E5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F0C3F-E699-4086-833F-9AC189A920D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9B7F4C6-36B5-46D1-8247-3804A762053C}">
      <dgm:prSet/>
      <dgm:spPr/>
      <dgm:t>
        <a:bodyPr/>
        <a:lstStyle/>
        <a:p>
          <a:pPr>
            <a:defRPr cap="all"/>
          </a:pPr>
          <a:r>
            <a:rPr lang="en-US"/>
            <a:t>Career preparation </a:t>
          </a:r>
        </a:p>
      </dgm:t>
    </dgm:pt>
    <dgm:pt modelId="{40D934C8-CDD5-4764-A82E-BAE1659F0730}" type="parTrans" cxnId="{CAEA31F7-8835-4E31-A48C-4168D65C38C2}">
      <dgm:prSet/>
      <dgm:spPr/>
      <dgm:t>
        <a:bodyPr/>
        <a:lstStyle/>
        <a:p>
          <a:endParaRPr lang="en-US"/>
        </a:p>
      </dgm:t>
    </dgm:pt>
    <dgm:pt modelId="{362AB7D7-E26A-47FF-BBC7-EAF84CFBC31A}" type="sibTrans" cxnId="{CAEA31F7-8835-4E31-A48C-4168D65C38C2}">
      <dgm:prSet/>
      <dgm:spPr/>
      <dgm:t>
        <a:bodyPr/>
        <a:lstStyle/>
        <a:p>
          <a:endParaRPr lang="en-US"/>
        </a:p>
      </dgm:t>
    </dgm:pt>
    <dgm:pt modelId="{A0949DF0-6F9F-4A6A-AF21-60C50283D2D5}">
      <dgm:prSet/>
      <dgm:spPr/>
      <dgm:t>
        <a:bodyPr/>
        <a:lstStyle/>
        <a:p>
          <a:pPr>
            <a:defRPr cap="all"/>
          </a:pPr>
          <a:r>
            <a:rPr lang="en-US"/>
            <a:t>Health &amp; fitness</a:t>
          </a:r>
        </a:p>
      </dgm:t>
    </dgm:pt>
    <dgm:pt modelId="{61C2EF5C-3E00-4348-9F49-948988044878}" type="parTrans" cxnId="{21455286-9A3B-4D88-BD66-2E19E2E333A9}">
      <dgm:prSet/>
      <dgm:spPr/>
      <dgm:t>
        <a:bodyPr/>
        <a:lstStyle/>
        <a:p>
          <a:endParaRPr lang="en-US"/>
        </a:p>
      </dgm:t>
    </dgm:pt>
    <dgm:pt modelId="{D6680DF1-EC08-4284-B1AE-FF76F16F175D}" type="sibTrans" cxnId="{21455286-9A3B-4D88-BD66-2E19E2E333A9}">
      <dgm:prSet/>
      <dgm:spPr/>
      <dgm:t>
        <a:bodyPr/>
        <a:lstStyle/>
        <a:p>
          <a:endParaRPr lang="en-US"/>
        </a:p>
      </dgm:t>
    </dgm:pt>
    <dgm:pt modelId="{F890481A-5E5B-4A60-94A9-4ECB373748DD}" type="pres">
      <dgm:prSet presAssocID="{0D5F0C3F-E699-4086-833F-9AC189A920D8}" presName="root" presStyleCnt="0">
        <dgm:presLayoutVars>
          <dgm:dir/>
          <dgm:resizeHandles val="exact"/>
        </dgm:presLayoutVars>
      </dgm:prSet>
      <dgm:spPr/>
    </dgm:pt>
    <dgm:pt modelId="{BE989CFB-B593-42C4-B36B-E3E5193C0583}" type="pres">
      <dgm:prSet presAssocID="{49B7F4C6-36B5-46D1-8247-3804A762053C}" presName="compNode" presStyleCnt="0"/>
      <dgm:spPr/>
    </dgm:pt>
    <dgm:pt modelId="{F587292F-136C-4A85-9089-C8726AB149BC}" type="pres">
      <dgm:prSet presAssocID="{49B7F4C6-36B5-46D1-8247-3804A762053C}" presName="iconBgRect" presStyleLbl="bgShp" presStyleIdx="0" presStyleCnt="2"/>
      <dgm:spPr/>
    </dgm:pt>
    <dgm:pt modelId="{FADF7546-65D9-450D-8366-807388F26E66}" type="pres">
      <dgm:prSet presAssocID="{49B7F4C6-36B5-46D1-8247-3804A762053C}"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970B9E85-EC1F-4C3E-ADF7-B284E60BFE35}" type="pres">
      <dgm:prSet presAssocID="{49B7F4C6-36B5-46D1-8247-3804A762053C}" presName="spaceRect" presStyleCnt="0"/>
      <dgm:spPr/>
    </dgm:pt>
    <dgm:pt modelId="{0FE1D714-0CC3-44E5-82E5-85277DDD185A}" type="pres">
      <dgm:prSet presAssocID="{49B7F4C6-36B5-46D1-8247-3804A762053C}" presName="textRect" presStyleLbl="revTx" presStyleIdx="0" presStyleCnt="2">
        <dgm:presLayoutVars>
          <dgm:chMax val="1"/>
          <dgm:chPref val="1"/>
        </dgm:presLayoutVars>
      </dgm:prSet>
      <dgm:spPr/>
    </dgm:pt>
    <dgm:pt modelId="{3AE5590E-8F07-401B-886F-42FCBB22C99F}" type="pres">
      <dgm:prSet presAssocID="{362AB7D7-E26A-47FF-BBC7-EAF84CFBC31A}" presName="sibTrans" presStyleCnt="0"/>
      <dgm:spPr/>
    </dgm:pt>
    <dgm:pt modelId="{C687E289-9520-457E-9BBB-D1F938BDA7E3}" type="pres">
      <dgm:prSet presAssocID="{A0949DF0-6F9F-4A6A-AF21-60C50283D2D5}" presName="compNode" presStyleCnt="0"/>
      <dgm:spPr/>
    </dgm:pt>
    <dgm:pt modelId="{E83521D5-D5E5-4573-8557-8FFAB211AB4B}" type="pres">
      <dgm:prSet presAssocID="{A0949DF0-6F9F-4A6A-AF21-60C50283D2D5}" presName="iconBgRect" presStyleLbl="bgShp" presStyleIdx="1" presStyleCnt="2"/>
      <dgm:spPr/>
    </dgm:pt>
    <dgm:pt modelId="{540F1246-2B65-4D43-9006-0EF057A58F0B}" type="pres">
      <dgm:prSet presAssocID="{A0949DF0-6F9F-4A6A-AF21-60C50283D2D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bbell"/>
        </a:ext>
      </dgm:extLst>
    </dgm:pt>
    <dgm:pt modelId="{D9B3A549-DA22-460A-8CE4-4F461FEB8B12}" type="pres">
      <dgm:prSet presAssocID="{A0949DF0-6F9F-4A6A-AF21-60C50283D2D5}" presName="spaceRect" presStyleCnt="0"/>
      <dgm:spPr/>
    </dgm:pt>
    <dgm:pt modelId="{A86D06A6-84F7-4E5D-A16F-31F04075FED8}" type="pres">
      <dgm:prSet presAssocID="{A0949DF0-6F9F-4A6A-AF21-60C50283D2D5}" presName="textRect" presStyleLbl="revTx" presStyleIdx="1" presStyleCnt="2">
        <dgm:presLayoutVars>
          <dgm:chMax val="1"/>
          <dgm:chPref val="1"/>
        </dgm:presLayoutVars>
      </dgm:prSet>
      <dgm:spPr/>
    </dgm:pt>
  </dgm:ptLst>
  <dgm:cxnLst>
    <dgm:cxn modelId="{3CC7A018-0F2A-4E08-A324-E565CA4580BB}" type="presOf" srcId="{A0949DF0-6F9F-4A6A-AF21-60C50283D2D5}" destId="{A86D06A6-84F7-4E5D-A16F-31F04075FED8}" srcOrd="0" destOrd="0" presId="urn:microsoft.com/office/officeart/2018/5/layout/IconCircleLabelList"/>
    <dgm:cxn modelId="{A2580D4F-7C66-467C-8C5B-6DE8A8F2B82E}" type="presOf" srcId="{49B7F4C6-36B5-46D1-8247-3804A762053C}" destId="{0FE1D714-0CC3-44E5-82E5-85277DDD185A}" srcOrd="0" destOrd="0" presId="urn:microsoft.com/office/officeart/2018/5/layout/IconCircleLabelList"/>
    <dgm:cxn modelId="{21455286-9A3B-4D88-BD66-2E19E2E333A9}" srcId="{0D5F0C3F-E699-4086-833F-9AC189A920D8}" destId="{A0949DF0-6F9F-4A6A-AF21-60C50283D2D5}" srcOrd="1" destOrd="0" parTransId="{61C2EF5C-3E00-4348-9F49-948988044878}" sibTransId="{D6680DF1-EC08-4284-B1AE-FF76F16F175D}"/>
    <dgm:cxn modelId="{B7E75DD7-0E37-4368-B055-59A3790B343B}" type="presOf" srcId="{0D5F0C3F-E699-4086-833F-9AC189A920D8}" destId="{F890481A-5E5B-4A60-94A9-4ECB373748DD}" srcOrd="0" destOrd="0" presId="urn:microsoft.com/office/officeart/2018/5/layout/IconCircleLabelList"/>
    <dgm:cxn modelId="{CAEA31F7-8835-4E31-A48C-4168D65C38C2}" srcId="{0D5F0C3F-E699-4086-833F-9AC189A920D8}" destId="{49B7F4C6-36B5-46D1-8247-3804A762053C}" srcOrd="0" destOrd="0" parTransId="{40D934C8-CDD5-4764-A82E-BAE1659F0730}" sibTransId="{362AB7D7-E26A-47FF-BBC7-EAF84CFBC31A}"/>
    <dgm:cxn modelId="{47C4AF27-4428-4A84-BE7A-6534ABDAA550}" type="presParOf" srcId="{F890481A-5E5B-4A60-94A9-4ECB373748DD}" destId="{BE989CFB-B593-42C4-B36B-E3E5193C0583}" srcOrd="0" destOrd="0" presId="urn:microsoft.com/office/officeart/2018/5/layout/IconCircleLabelList"/>
    <dgm:cxn modelId="{3CDE8F73-7A36-4BED-8C85-DC05B9DF75F8}" type="presParOf" srcId="{BE989CFB-B593-42C4-B36B-E3E5193C0583}" destId="{F587292F-136C-4A85-9089-C8726AB149BC}" srcOrd="0" destOrd="0" presId="urn:microsoft.com/office/officeart/2018/5/layout/IconCircleLabelList"/>
    <dgm:cxn modelId="{B5244BC8-77BE-490F-A827-515D0E058B98}" type="presParOf" srcId="{BE989CFB-B593-42C4-B36B-E3E5193C0583}" destId="{FADF7546-65D9-450D-8366-807388F26E66}" srcOrd="1" destOrd="0" presId="urn:microsoft.com/office/officeart/2018/5/layout/IconCircleLabelList"/>
    <dgm:cxn modelId="{CD122F76-5222-498E-95B5-942C6E4B5FC3}" type="presParOf" srcId="{BE989CFB-B593-42C4-B36B-E3E5193C0583}" destId="{970B9E85-EC1F-4C3E-ADF7-B284E60BFE35}" srcOrd="2" destOrd="0" presId="urn:microsoft.com/office/officeart/2018/5/layout/IconCircleLabelList"/>
    <dgm:cxn modelId="{1BB64A3F-399B-449B-B4E9-761ABFB85E1F}" type="presParOf" srcId="{BE989CFB-B593-42C4-B36B-E3E5193C0583}" destId="{0FE1D714-0CC3-44E5-82E5-85277DDD185A}" srcOrd="3" destOrd="0" presId="urn:microsoft.com/office/officeart/2018/5/layout/IconCircleLabelList"/>
    <dgm:cxn modelId="{89E175F4-CC66-4278-94D3-DABC30404661}" type="presParOf" srcId="{F890481A-5E5B-4A60-94A9-4ECB373748DD}" destId="{3AE5590E-8F07-401B-886F-42FCBB22C99F}" srcOrd="1" destOrd="0" presId="urn:microsoft.com/office/officeart/2018/5/layout/IconCircleLabelList"/>
    <dgm:cxn modelId="{729549B6-B3B0-4BE8-96CC-D407BEDF2643}" type="presParOf" srcId="{F890481A-5E5B-4A60-94A9-4ECB373748DD}" destId="{C687E289-9520-457E-9BBB-D1F938BDA7E3}" srcOrd="2" destOrd="0" presId="urn:microsoft.com/office/officeart/2018/5/layout/IconCircleLabelList"/>
    <dgm:cxn modelId="{3FF357A2-56FD-46D5-ADF4-4048051C5FC5}" type="presParOf" srcId="{C687E289-9520-457E-9BBB-D1F938BDA7E3}" destId="{E83521D5-D5E5-4573-8557-8FFAB211AB4B}" srcOrd="0" destOrd="0" presId="urn:microsoft.com/office/officeart/2018/5/layout/IconCircleLabelList"/>
    <dgm:cxn modelId="{122583AF-9733-42DF-9196-3EBA4847797B}" type="presParOf" srcId="{C687E289-9520-457E-9BBB-D1F938BDA7E3}" destId="{540F1246-2B65-4D43-9006-0EF057A58F0B}" srcOrd="1" destOrd="0" presId="urn:microsoft.com/office/officeart/2018/5/layout/IconCircleLabelList"/>
    <dgm:cxn modelId="{353E2715-FBCB-4F6C-846C-45DB022182B6}" type="presParOf" srcId="{C687E289-9520-457E-9BBB-D1F938BDA7E3}" destId="{D9B3A549-DA22-460A-8CE4-4F461FEB8B12}" srcOrd="2" destOrd="0" presId="urn:microsoft.com/office/officeart/2018/5/layout/IconCircleLabelList"/>
    <dgm:cxn modelId="{6EEDB3BE-5866-43C9-AFDB-541AD672FE42}" type="presParOf" srcId="{C687E289-9520-457E-9BBB-D1F938BDA7E3}" destId="{A86D06A6-84F7-4E5D-A16F-31F04075FED8}"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35AD3C-485D-4E5A-9B47-1F524332ECC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253BFA09-696A-4686-AFF8-BC6056167368}">
      <dgm:prSet/>
      <dgm:spPr/>
      <dgm:t>
        <a:bodyPr/>
        <a:lstStyle/>
        <a:p>
          <a:r>
            <a:rPr lang="en-GB"/>
            <a:t>Solicitor</a:t>
          </a:r>
          <a:endParaRPr lang="en-US"/>
        </a:p>
      </dgm:t>
    </dgm:pt>
    <dgm:pt modelId="{4DA48398-FC3B-4E9E-8609-0E58286A649B}" type="parTrans" cxnId="{9C06ECB8-AA6A-4A92-80EC-CA0BF49DEF6A}">
      <dgm:prSet/>
      <dgm:spPr/>
      <dgm:t>
        <a:bodyPr/>
        <a:lstStyle/>
        <a:p>
          <a:endParaRPr lang="en-US"/>
        </a:p>
      </dgm:t>
    </dgm:pt>
    <dgm:pt modelId="{36157B72-19B9-4490-BAD3-6DD836D0556B}" type="sibTrans" cxnId="{9C06ECB8-AA6A-4A92-80EC-CA0BF49DEF6A}">
      <dgm:prSet/>
      <dgm:spPr/>
      <dgm:t>
        <a:bodyPr/>
        <a:lstStyle/>
        <a:p>
          <a:endParaRPr lang="en-US"/>
        </a:p>
      </dgm:t>
    </dgm:pt>
    <dgm:pt modelId="{0BA658F2-E405-45C1-9831-478C7A474BF3}">
      <dgm:prSet/>
      <dgm:spPr/>
      <dgm:t>
        <a:bodyPr/>
        <a:lstStyle/>
        <a:p>
          <a:r>
            <a:rPr lang="en-GB"/>
            <a:t>Primary School</a:t>
          </a:r>
          <a:endParaRPr lang="en-US"/>
        </a:p>
      </dgm:t>
    </dgm:pt>
    <dgm:pt modelId="{50274B79-CA07-4D57-A9CB-13CF9F99F0EE}" type="parTrans" cxnId="{4AC4A755-8AAD-4CEB-A2EA-CD3A712874FA}">
      <dgm:prSet/>
      <dgm:spPr/>
      <dgm:t>
        <a:bodyPr/>
        <a:lstStyle/>
        <a:p>
          <a:endParaRPr lang="en-US"/>
        </a:p>
      </dgm:t>
    </dgm:pt>
    <dgm:pt modelId="{C77C925D-B00E-4555-98C9-F5AF311A8931}" type="sibTrans" cxnId="{4AC4A755-8AAD-4CEB-A2EA-CD3A712874FA}">
      <dgm:prSet/>
      <dgm:spPr/>
      <dgm:t>
        <a:bodyPr/>
        <a:lstStyle/>
        <a:p>
          <a:endParaRPr lang="en-US"/>
        </a:p>
      </dgm:t>
    </dgm:pt>
    <dgm:pt modelId="{304EC234-E47A-409D-A02B-852E44435B7F}">
      <dgm:prSet/>
      <dgm:spPr/>
      <dgm:t>
        <a:bodyPr/>
        <a:lstStyle/>
        <a:p>
          <a:r>
            <a:rPr lang="en-GB"/>
            <a:t>Creche</a:t>
          </a:r>
          <a:endParaRPr lang="en-US"/>
        </a:p>
      </dgm:t>
    </dgm:pt>
    <dgm:pt modelId="{7B297969-B2F5-4F56-A9B3-4566D6FBEAAB}" type="parTrans" cxnId="{7C6896D2-6C09-4A34-AA31-BFA6624D4DE7}">
      <dgm:prSet/>
      <dgm:spPr/>
      <dgm:t>
        <a:bodyPr/>
        <a:lstStyle/>
        <a:p>
          <a:endParaRPr lang="en-US"/>
        </a:p>
      </dgm:t>
    </dgm:pt>
    <dgm:pt modelId="{8F9D91E7-45FB-4CCA-9CB3-7261BEE51DA7}" type="sibTrans" cxnId="{7C6896D2-6C09-4A34-AA31-BFA6624D4DE7}">
      <dgm:prSet/>
      <dgm:spPr/>
      <dgm:t>
        <a:bodyPr/>
        <a:lstStyle/>
        <a:p>
          <a:endParaRPr lang="en-US"/>
        </a:p>
      </dgm:t>
    </dgm:pt>
    <dgm:pt modelId="{2FC59AF1-E092-4B50-A454-AA29AD6FDD2E}">
      <dgm:prSet/>
      <dgm:spPr/>
      <dgm:t>
        <a:bodyPr/>
        <a:lstStyle/>
        <a:p>
          <a:r>
            <a:rPr lang="en-GB"/>
            <a:t>Hairdresser /Beauty Salon</a:t>
          </a:r>
          <a:endParaRPr lang="en-US"/>
        </a:p>
      </dgm:t>
    </dgm:pt>
    <dgm:pt modelId="{621055AE-AC6A-4F9A-9E29-64BD6661E478}" type="parTrans" cxnId="{792AB4DD-98A6-4202-9559-43C52D8AD0F6}">
      <dgm:prSet/>
      <dgm:spPr/>
      <dgm:t>
        <a:bodyPr/>
        <a:lstStyle/>
        <a:p>
          <a:endParaRPr lang="en-US"/>
        </a:p>
      </dgm:t>
    </dgm:pt>
    <dgm:pt modelId="{0A2ADCE4-AE73-42DA-AD07-6A725F02DCE6}" type="sibTrans" cxnId="{792AB4DD-98A6-4202-9559-43C52D8AD0F6}">
      <dgm:prSet/>
      <dgm:spPr/>
      <dgm:t>
        <a:bodyPr/>
        <a:lstStyle/>
        <a:p>
          <a:endParaRPr lang="en-US"/>
        </a:p>
      </dgm:t>
    </dgm:pt>
    <dgm:pt modelId="{EF719E25-474E-4507-840E-95DEF2C728D5}">
      <dgm:prSet/>
      <dgm:spPr/>
      <dgm:t>
        <a:bodyPr/>
        <a:lstStyle/>
        <a:p>
          <a:r>
            <a:rPr lang="en-GB"/>
            <a:t>Opticians/Pharmacy</a:t>
          </a:r>
          <a:endParaRPr lang="en-US"/>
        </a:p>
      </dgm:t>
    </dgm:pt>
    <dgm:pt modelId="{1C9B2484-3BD0-478D-A992-11A8196201D1}" type="parTrans" cxnId="{1CA1B431-71A1-44EA-A661-2958C1E3CCE6}">
      <dgm:prSet/>
      <dgm:spPr/>
      <dgm:t>
        <a:bodyPr/>
        <a:lstStyle/>
        <a:p>
          <a:endParaRPr lang="en-US"/>
        </a:p>
      </dgm:t>
    </dgm:pt>
    <dgm:pt modelId="{D900CBF6-B156-4739-A32E-BC2FD13C17D5}" type="sibTrans" cxnId="{1CA1B431-71A1-44EA-A661-2958C1E3CCE6}">
      <dgm:prSet/>
      <dgm:spPr/>
      <dgm:t>
        <a:bodyPr/>
        <a:lstStyle/>
        <a:p>
          <a:endParaRPr lang="en-US"/>
        </a:p>
      </dgm:t>
    </dgm:pt>
    <dgm:pt modelId="{3FB401FD-57D5-4135-9F2A-26214AEE6DCE}">
      <dgm:prSet/>
      <dgm:spPr/>
      <dgm:t>
        <a:bodyPr/>
        <a:lstStyle/>
        <a:p>
          <a:pPr rtl="0"/>
          <a:r>
            <a:rPr lang="en-GB"/>
            <a:t>Hospital </a:t>
          </a:r>
          <a:r>
            <a:rPr lang="en-GB">
              <a:latin typeface="Tw Cen MT" panose="020B0602020104020603"/>
            </a:rPr>
            <a:t>-RCSI -UHK</a:t>
          </a:r>
          <a:endParaRPr lang="en-US"/>
        </a:p>
      </dgm:t>
    </dgm:pt>
    <dgm:pt modelId="{4EFF5F1F-7E82-45C1-967A-C2A972F5B119}" type="parTrans" cxnId="{690C5194-C55E-490F-B2D6-16BA58C9DC20}">
      <dgm:prSet/>
      <dgm:spPr/>
      <dgm:t>
        <a:bodyPr/>
        <a:lstStyle/>
        <a:p>
          <a:endParaRPr lang="en-US"/>
        </a:p>
      </dgm:t>
    </dgm:pt>
    <dgm:pt modelId="{B0ED1B80-31A5-4EF6-8465-E7CFD1126955}" type="sibTrans" cxnId="{690C5194-C55E-490F-B2D6-16BA58C9DC20}">
      <dgm:prSet/>
      <dgm:spPr/>
      <dgm:t>
        <a:bodyPr/>
        <a:lstStyle/>
        <a:p>
          <a:endParaRPr lang="en-US"/>
        </a:p>
      </dgm:t>
    </dgm:pt>
    <dgm:pt modelId="{E6FBD389-6CFB-4DE8-AD36-D8A2DA95C5E9}">
      <dgm:prSet/>
      <dgm:spPr/>
      <dgm:t>
        <a:bodyPr/>
        <a:lstStyle/>
        <a:p>
          <a:r>
            <a:rPr lang="en-GB"/>
            <a:t>Radio Kerry </a:t>
          </a:r>
          <a:endParaRPr lang="en-US"/>
        </a:p>
      </dgm:t>
    </dgm:pt>
    <dgm:pt modelId="{5501DBC1-788E-4705-BB26-9642C1C3F62A}" type="parTrans" cxnId="{672B0D1D-5110-4D04-995B-BC9BF9309734}">
      <dgm:prSet/>
      <dgm:spPr/>
      <dgm:t>
        <a:bodyPr/>
        <a:lstStyle/>
        <a:p>
          <a:endParaRPr lang="en-US"/>
        </a:p>
      </dgm:t>
    </dgm:pt>
    <dgm:pt modelId="{73BF0260-4286-4435-84D9-1DC273FE439E}" type="sibTrans" cxnId="{672B0D1D-5110-4D04-995B-BC9BF9309734}">
      <dgm:prSet/>
      <dgm:spPr/>
      <dgm:t>
        <a:bodyPr/>
        <a:lstStyle/>
        <a:p>
          <a:endParaRPr lang="en-US"/>
        </a:p>
      </dgm:t>
    </dgm:pt>
    <dgm:pt modelId="{EFF2CD5F-0FB1-496F-A990-8619ED50B915}" type="pres">
      <dgm:prSet presAssocID="{1135AD3C-485D-4E5A-9B47-1F524332ECC1}" presName="vert0" presStyleCnt="0">
        <dgm:presLayoutVars>
          <dgm:dir/>
          <dgm:animOne val="branch"/>
          <dgm:animLvl val="lvl"/>
        </dgm:presLayoutVars>
      </dgm:prSet>
      <dgm:spPr/>
    </dgm:pt>
    <dgm:pt modelId="{153A91F1-32BD-4971-AD37-205A550D181F}" type="pres">
      <dgm:prSet presAssocID="{253BFA09-696A-4686-AFF8-BC6056167368}" presName="thickLine" presStyleLbl="alignNode1" presStyleIdx="0" presStyleCnt="7"/>
      <dgm:spPr/>
    </dgm:pt>
    <dgm:pt modelId="{E83F9DFB-1F0F-488D-9E6B-2BB2CAB1BA41}" type="pres">
      <dgm:prSet presAssocID="{253BFA09-696A-4686-AFF8-BC6056167368}" presName="horz1" presStyleCnt="0"/>
      <dgm:spPr/>
    </dgm:pt>
    <dgm:pt modelId="{196ADF4B-21D8-4D61-8CAD-2D3DD64ED6C0}" type="pres">
      <dgm:prSet presAssocID="{253BFA09-696A-4686-AFF8-BC6056167368}" presName="tx1" presStyleLbl="revTx" presStyleIdx="0" presStyleCnt="7"/>
      <dgm:spPr/>
    </dgm:pt>
    <dgm:pt modelId="{AEBBD0D5-D5EB-47FF-B10D-7E3CDFD2FD21}" type="pres">
      <dgm:prSet presAssocID="{253BFA09-696A-4686-AFF8-BC6056167368}" presName="vert1" presStyleCnt="0"/>
      <dgm:spPr/>
    </dgm:pt>
    <dgm:pt modelId="{E36DA107-06E1-4703-B73B-2097CC7FDA16}" type="pres">
      <dgm:prSet presAssocID="{0BA658F2-E405-45C1-9831-478C7A474BF3}" presName="thickLine" presStyleLbl="alignNode1" presStyleIdx="1" presStyleCnt="7"/>
      <dgm:spPr/>
    </dgm:pt>
    <dgm:pt modelId="{0AA42A96-FB7A-4BF2-BC33-BA2158FB3CC9}" type="pres">
      <dgm:prSet presAssocID="{0BA658F2-E405-45C1-9831-478C7A474BF3}" presName="horz1" presStyleCnt="0"/>
      <dgm:spPr/>
    </dgm:pt>
    <dgm:pt modelId="{55BC2ABD-4A25-4CC3-8809-2CA386D47C04}" type="pres">
      <dgm:prSet presAssocID="{0BA658F2-E405-45C1-9831-478C7A474BF3}" presName="tx1" presStyleLbl="revTx" presStyleIdx="1" presStyleCnt="7"/>
      <dgm:spPr/>
    </dgm:pt>
    <dgm:pt modelId="{BCEBF226-FD5B-4D30-ABEF-7EE2FBB98C62}" type="pres">
      <dgm:prSet presAssocID="{0BA658F2-E405-45C1-9831-478C7A474BF3}" presName="vert1" presStyleCnt="0"/>
      <dgm:spPr/>
    </dgm:pt>
    <dgm:pt modelId="{ADBCF6AF-1AE3-499D-A45E-B5445C82C3E0}" type="pres">
      <dgm:prSet presAssocID="{304EC234-E47A-409D-A02B-852E44435B7F}" presName="thickLine" presStyleLbl="alignNode1" presStyleIdx="2" presStyleCnt="7"/>
      <dgm:spPr/>
    </dgm:pt>
    <dgm:pt modelId="{E8A05FBD-F220-491D-8A0A-AD6AF9375A6C}" type="pres">
      <dgm:prSet presAssocID="{304EC234-E47A-409D-A02B-852E44435B7F}" presName="horz1" presStyleCnt="0"/>
      <dgm:spPr/>
    </dgm:pt>
    <dgm:pt modelId="{56F30331-505D-4C10-8F6D-3A261116A265}" type="pres">
      <dgm:prSet presAssocID="{304EC234-E47A-409D-A02B-852E44435B7F}" presName="tx1" presStyleLbl="revTx" presStyleIdx="2" presStyleCnt="7"/>
      <dgm:spPr/>
    </dgm:pt>
    <dgm:pt modelId="{1D6B4EAD-0C45-4749-BC71-B67BD0616E3F}" type="pres">
      <dgm:prSet presAssocID="{304EC234-E47A-409D-A02B-852E44435B7F}" presName="vert1" presStyleCnt="0"/>
      <dgm:spPr/>
    </dgm:pt>
    <dgm:pt modelId="{F300723F-0945-4C81-ADF7-6A5F3814826F}" type="pres">
      <dgm:prSet presAssocID="{2FC59AF1-E092-4B50-A454-AA29AD6FDD2E}" presName="thickLine" presStyleLbl="alignNode1" presStyleIdx="3" presStyleCnt="7"/>
      <dgm:spPr/>
    </dgm:pt>
    <dgm:pt modelId="{0BE3E158-0BA2-40E0-905E-348ED5C11D3A}" type="pres">
      <dgm:prSet presAssocID="{2FC59AF1-E092-4B50-A454-AA29AD6FDD2E}" presName="horz1" presStyleCnt="0"/>
      <dgm:spPr/>
    </dgm:pt>
    <dgm:pt modelId="{8D1153EA-4B76-4383-A5A5-22EB4955B52E}" type="pres">
      <dgm:prSet presAssocID="{2FC59AF1-E092-4B50-A454-AA29AD6FDD2E}" presName="tx1" presStyleLbl="revTx" presStyleIdx="3" presStyleCnt="7"/>
      <dgm:spPr/>
    </dgm:pt>
    <dgm:pt modelId="{A6EA1C36-4DF7-4C61-902A-C9F2BC641BB5}" type="pres">
      <dgm:prSet presAssocID="{2FC59AF1-E092-4B50-A454-AA29AD6FDD2E}" presName="vert1" presStyleCnt="0"/>
      <dgm:spPr/>
    </dgm:pt>
    <dgm:pt modelId="{11E1A5A8-2C8F-4160-B188-0BDF699AF78D}" type="pres">
      <dgm:prSet presAssocID="{EF719E25-474E-4507-840E-95DEF2C728D5}" presName="thickLine" presStyleLbl="alignNode1" presStyleIdx="4" presStyleCnt="7"/>
      <dgm:spPr/>
    </dgm:pt>
    <dgm:pt modelId="{CD1AC026-4676-4D6A-8B78-5E8563FFA983}" type="pres">
      <dgm:prSet presAssocID="{EF719E25-474E-4507-840E-95DEF2C728D5}" presName="horz1" presStyleCnt="0"/>
      <dgm:spPr/>
    </dgm:pt>
    <dgm:pt modelId="{573A9E82-F20A-48EC-875D-AAD7B2F45526}" type="pres">
      <dgm:prSet presAssocID="{EF719E25-474E-4507-840E-95DEF2C728D5}" presName="tx1" presStyleLbl="revTx" presStyleIdx="4" presStyleCnt="7"/>
      <dgm:spPr/>
    </dgm:pt>
    <dgm:pt modelId="{6236E674-C116-41C5-AD75-F1EE5EE57DC2}" type="pres">
      <dgm:prSet presAssocID="{EF719E25-474E-4507-840E-95DEF2C728D5}" presName="vert1" presStyleCnt="0"/>
      <dgm:spPr/>
    </dgm:pt>
    <dgm:pt modelId="{AC210EA7-9370-430A-B9DF-EA1D0EEE35AE}" type="pres">
      <dgm:prSet presAssocID="{3FB401FD-57D5-4135-9F2A-26214AEE6DCE}" presName="thickLine" presStyleLbl="alignNode1" presStyleIdx="5" presStyleCnt="7"/>
      <dgm:spPr/>
    </dgm:pt>
    <dgm:pt modelId="{89207455-15FC-4E1F-B70B-B4A37B00F435}" type="pres">
      <dgm:prSet presAssocID="{3FB401FD-57D5-4135-9F2A-26214AEE6DCE}" presName="horz1" presStyleCnt="0"/>
      <dgm:spPr/>
    </dgm:pt>
    <dgm:pt modelId="{54E4C6BA-B78D-4C7A-B8E9-76B3B4FA17CE}" type="pres">
      <dgm:prSet presAssocID="{3FB401FD-57D5-4135-9F2A-26214AEE6DCE}" presName="tx1" presStyleLbl="revTx" presStyleIdx="5" presStyleCnt="7"/>
      <dgm:spPr/>
    </dgm:pt>
    <dgm:pt modelId="{2CAF73AD-B482-47D7-B944-05B91589262B}" type="pres">
      <dgm:prSet presAssocID="{3FB401FD-57D5-4135-9F2A-26214AEE6DCE}" presName="vert1" presStyleCnt="0"/>
      <dgm:spPr/>
    </dgm:pt>
    <dgm:pt modelId="{56B08A63-DCB8-4CD5-839E-358CCAB044CB}" type="pres">
      <dgm:prSet presAssocID="{E6FBD389-6CFB-4DE8-AD36-D8A2DA95C5E9}" presName="thickLine" presStyleLbl="alignNode1" presStyleIdx="6" presStyleCnt="7"/>
      <dgm:spPr/>
    </dgm:pt>
    <dgm:pt modelId="{0CB0DB33-A37E-4D25-BDB5-1BD13C6A96F9}" type="pres">
      <dgm:prSet presAssocID="{E6FBD389-6CFB-4DE8-AD36-D8A2DA95C5E9}" presName="horz1" presStyleCnt="0"/>
      <dgm:spPr/>
    </dgm:pt>
    <dgm:pt modelId="{9F491F57-940D-42A9-A04D-B2C9F874923E}" type="pres">
      <dgm:prSet presAssocID="{E6FBD389-6CFB-4DE8-AD36-D8A2DA95C5E9}" presName="tx1" presStyleLbl="revTx" presStyleIdx="6" presStyleCnt="7"/>
      <dgm:spPr/>
    </dgm:pt>
    <dgm:pt modelId="{06572A04-4C41-49A6-A08A-018872B840B4}" type="pres">
      <dgm:prSet presAssocID="{E6FBD389-6CFB-4DE8-AD36-D8A2DA95C5E9}" presName="vert1" presStyleCnt="0"/>
      <dgm:spPr/>
    </dgm:pt>
  </dgm:ptLst>
  <dgm:cxnLst>
    <dgm:cxn modelId="{672B0D1D-5110-4D04-995B-BC9BF9309734}" srcId="{1135AD3C-485D-4E5A-9B47-1F524332ECC1}" destId="{E6FBD389-6CFB-4DE8-AD36-D8A2DA95C5E9}" srcOrd="6" destOrd="0" parTransId="{5501DBC1-788E-4705-BB26-9642C1C3F62A}" sibTransId="{73BF0260-4286-4435-84D9-1DC273FE439E}"/>
    <dgm:cxn modelId="{AEC68F2E-8D35-4B6F-939F-2388425E8532}" type="presOf" srcId="{E6FBD389-6CFB-4DE8-AD36-D8A2DA95C5E9}" destId="{9F491F57-940D-42A9-A04D-B2C9F874923E}" srcOrd="0" destOrd="0" presId="urn:microsoft.com/office/officeart/2008/layout/LinedList"/>
    <dgm:cxn modelId="{1CA1B431-71A1-44EA-A661-2958C1E3CCE6}" srcId="{1135AD3C-485D-4E5A-9B47-1F524332ECC1}" destId="{EF719E25-474E-4507-840E-95DEF2C728D5}" srcOrd="4" destOrd="0" parTransId="{1C9B2484-3BD0-478D-A992-11A8196201D1}" sibTransId="{D900CBF6-B156-4739-A32E-BC2FD13C17D5}"/>
    <dgm:cxn modelId="{6202A338-5D2C-48F9-B6A4-F29574189E69}" type="presOf" srcId="{3FB401FD-57D5-4135-9F2A-26214AEE6DCE}" destId="{54E4C6BA-B78D-4C7A-B8E9-76B3B4FA17CE}" srcOrd="0" destOrd="0" presId="urn:microsoft.com/office/officeart/2008/layout/LinedList"/>
    <dgm:cxn modelId="{0BFC8251-CF5D-47EA-9DA3-10F7337C9932}" type="presOf" srcId="{EF719E25-474E-4507-840E-95DEF2C728D5}" destId="{573A9E82-F20A-48EC-875D-AAD7B2F45526}" srcOrd="0" destOrd="0" presId="urn:microsoft.com/office/officeart/2008/layout/LinedList"/>
    <dgm:cxn modelId="{4AC4A755-8AAD-4CEB-A2EA-CD3A712874FA}" srcId="{1135AD3C-485D-4E5A-9B47-1F524332ECC1}" destId="{0BA658F2-E405-45C1-9831-478C7A474BF3}" srcOrd="1" destOrd="0" parTransId="{50274B79-CA07-4D57-A9CB-13CF9F99F0EE}" sibTransId="{C77C925D-B00E-4555-98C9-F5AF311A8931}"/>
    <dgm:cxn modelId="{BE32D755-DC5E-42AA-A6B5-1E4C62A1E790}" type="presOf" srcId="{253BFA09-696A-4686-AFF8-BC6056167368}" destId="{196ADF4B-21D8-4D61-8CAD-2D3DD64ED6C0}" srcOrd="0" destOrd="0" presId="urn:microsoft.com/office/officeart/2008/layout/LinedList"/>
    <dgm:cxn modelId="{4538E284-3D0D-40F0-B457-812094B60CB9}" type="presOf" srcId="{0BA658F2-E405-45C1-9831-478C7A474BF3}" destId="{55BC2ABD-4A25-4CC3-8809-2CA386D47C04}" srcOrd="0" destOrd="0" presId="urn:microsoft.com/office/officeart/2008/layout/LinedList"/>
    <dgm:cxn modelId="{690C5194-C55E-490F-B2D6-16BA58C9DC20}" srcId="{1135AD3C-485D-4E5A-9B47-1F524332ECC1}" destId="{3FB401FD-57D5-4135-9F2A-26214AEE6DCE}" srcOrd="5" destOrd="0" parTransId="{4EFF5F1F-7E82-45C1-967A-C2A972F5B119}" sibTransId="{B0ED1B80-31A5-4EF6-8465-E7CFD1126955}"/>
    <dgm:cxn modelId="{E7DB59A5-03EA-4B5B-A17F-7368DE2593DC}" type="presOf" srcId="{2FC59AF1-E092-4B50-A454-AA29AD6FDD2E}" destId="{8D1153EA-4B76-4383-A5A5-22EB4955B52E}" srcOrd="0" destOrd="0" presId="urn:microsoft.com/office/officeart/2008/layout/LinedList"/>
    <dgm:cxn modelId="{121B3EB6-A0E9-4EAE-B2AB-FD0C06512138}" type="presOf" srcId="{1135AD3C-485D-4E5A-9B47-1F524332ECC1}" destId="{EFF2CD5F-0FB1-496F-A990-8619ED50B915}" srcOrd="0" destOrd="0" presId="urn:microsoft.com/office/officeart/2008/layout/LinedList"/>
    <dgm:cxn modelId="{9C06ECB8-AA6A-4A92-80EC-CA0BF49DEF6A}" srcId="{1135AD3C-485D-4E5A-9B47-1F524332ECC1}" destId="{253BFA09-696A-4686-AFF8-BC6056167368}" srcOrd="0" destOrd="0" parTransId="{4DA48398-FC3B-4E9E-8609-0E58286A649B}" sibTransId="{36157B72-19B9-4490-BAD3-6DD836D0556B}"/>
    <dgm:cxn modelId="{7C6896D2-6C09-4A34-AA31-BFA6624D4DE7}" srcId="{1135AD3C-485D-4E5A-9B47-1F524332ECC1}" destId="{304EC234-E47A-409D-A02B-852E44435B7F}" srcOrd="2" destOrd="0" parTransId="{7B297969-B2F5-4F56-A9B3-4566D6FBEAAB}" sibTransId="{8F9D91E7-45FB-4CCA-9CB3-7261BEE51DA7}"/>
    <dgm:cxn modelId="{792AB4DD-98A6-4202-9559-43C52D8AD0F6}" srcId="{1135AD3C-485D-4E5A-9B47-1F524332ECC1}" destId="{2FC59AF1-E092-4B50-A454-AA29AD6FDD2E}" srcOrd="3" destOrd="0" parTransId="{621055AE-AC6A-4F9A-9E29-64BD6661E478}" sibTransId="{0A2ADCE4-AE73-42DA-AD07-6A725F02DCE6}"/>
    <dgm:cxn modelId="{325B5CEC-E910-42A0-A09C-B3896123DB32}" type="presOf" srcId="{304EC234-E47A-409D-A02B-852E44435B7F}" destId="{56F30331-505D-4C10-8F6D-3A261116A265}" srcOrd="0" destOrd="0" presId="urn:microsoft.com/office/officeart/2008/layout/LinedList"/>
    <dgm:cxn modelId="{3C4F3B5B-BE39-40D9-92AA-BA4F6661B36E}" type="presParOf" srcId="{EFF2CD5F-0FB1-496F-A990-8619ED50B915}" destId="{153A91F1-32BD-4971-AD37-205A550D181F}" srcOrd="0" destOrd="0" presId="urn:microsoft.com/office/officeart/2008/layout/LinedList"/>
    <dgm:cxn modelId="{D339546F-7963-4D1E-AFE7-E2E8DF06CDF2}" type="presParOf" srcId="{EFF2CD5F-0FB1-496F-A990-8619ED50B915}" destId="{E83F9DFB-1F0F-488D-9E6B-2BB2CAB1BA41}" srcOrd="1" destOrd="0" presId="urn:microsoft.com/office/officeart/2008/layout/LinedList"/>
    <dgm:cxn modelId="{DE0CE766-00B0-4E5B-9B3E-22B325AB6F97}" type="presParOf" srcId="{E83F9DFB-1F0F-488D-9E6B-2BB2CAB1BA41}" destId="{196ADF4B-21D8-4D61-8CAD-2D3DD64ED6C0}" srcOrd="0" destOrd="0" presId="urn:microsoft.com/office/officeart/2008/layout/LinedList"/>
    <dgm:cxn modelId="{90F630F9-1C57-44FD-8C40-92895DB3AF78}" type="presParOf" srcId="{E83F9DFB-1F0F-488D-9E6B-2BB2CAB1BA41}" destId="{AEBBD0D5-D5EB-47FF-B10D-7E3CDFD2FD21}" srcOrd="1" destOrd="0" presId="urn:microsoft.com/office/officeart/2008/layout/LinedList"/>
    <dgm:cxn modelId="{18C9B59C-9F7B-4F03-8304-8E16EABC648D}" type="presParOf" srcId="{EFF2CD5F-0FB1-496F-A990-8619ED50B915}" destId="{E36DA107-06E1-4703-B73B-2097CC7FDA16}" srcOrd="2" destOrd="0" presId="urn:microsoft.com/office/officeart/2008/layout/LinedList"/>
    <dgm:cxn modelId="{B55299DB-D26E-4796-B917-4D5B51DDA21C}" type="presParOf" srcId="{EFF2CD5F-0FB1-496F-A990-8619ED50B915}" destId="{0AA42A96-FB7A-4BF2-BC33-BA2158FB3CC9}" srcOrd="3" destOrd="0" presId="urn:microsoft.com/office/officeart/2008/layout/LinedList"/>
    <dgm:cxn modelId="{41D36BBA-4CFD-4279-A63C-27912BDDA017}" type="presParOf" srcId="{0AA42A96-FB7A-4BF2-BC33-BA2158FB3CC9}" destId="{55BC2ABD-4A25-4CC3-8809-2CA386D47C04}" srcOrd="0" destOrd="0" presId="urn:microsoft.com/office/officeart/2008/layout/LinedList"/>
    <dgm:cxn modelId="{EACFF416-C7D4-4ECC-B90D-FA9A0BD97ABB}" type="presParOf" srcId="{0AA42A96-FB7A-4BF2-BC33-BA2158FB3CC9}" destId="{BCEBF226-FD5B-4D30-ABEF-7EE2FBB98C62}" srcOrd="1" destOrd="0" presId="urn:microsoft.com/office/officeart/2008/layout/LinedList"/>
    <dgm:cxn modelId="{70586DF8-57DB-4420-96A0-10A3B336E8D6}" type="presParOf" srcId="{EFF2CD5F-0FB1-496F-A990-8619ED50B915}" destId="{ADBCF6AF-1AE3-499D-A45E-B5445C82C3E0}" srcOrd="4" destOrd="0" presId="urn:microsoft.com/office/officeart/2008/layout/LinedList"/>
    <dgm:cxn modelId="{30D88268-C360-4E19-85F4-8F1D4E34A1DE}" type="presParOf" srcId="{EFF2CD5F-0FB1-496F-A990-8619ED50B915}" destId="{E8A05FBD-F220-491D-8A0A-AD6AF9375A6C}" srcOrd="5" destOrd="0" presId="urn:microsoft.com/office/officeart/2008/layout/LinedList"/>
    <dgm:cxn modelId="{8A33D882-8A7E-4D93-93EF-46B683B07141}" type="presParOf" srcId="{E8A05FBD-F220-491D-8A0A-AD6AF9375A6C}" destId="{56F30331-505D-4C10-8F6D-3A261116A265}" srcOrd="0" destOrd="0" presId="urn:microsoft.com/office/officeart/2008/layout/LinedList"/>
    <dgm:cxn modelId="{7563E106-7872-4BCB-A03C-33041F3DBEFA}" type="presParOf" srcId="{E8A05FBD-F220-491D-8A0A-AD6AF9375A6C}" destId="{1D6B4EAD-0C45-4749-BC71-B67BD0616E3F}" srcOrd="1" destOrd="0" presId="urn:microsoft.com/office/officeart/2008/layout/LinedList"/>
    <dgm:cxn modelId="{163C6B13-85E3-4EBF-A5D9-76A837B82739}" type="presParOf" srcId="{EFF2CD5F-0FB1-496F-A990-8619ED50B915}" destId="{F300723F-0945-4C81-ADF7-6A5F3814826F}" srcOrd="6" destOrd="0" presId="urn:microsoft.com/office/officeart/2008/layout/LinedList"/>
    <dgm:cxn modelId="{66C936AF-C47A-44E3-8550-0DFD1746F4D6}" type="presParOf" srcId="{EFF2CD5F-0FB1-496F-A990-8619ED50B915}" destId="{0BE3E158-0BA2-40E0-905E-348ED5C11D3A}" srcOrd="7" destOrd="0" presId="urn:microsoft.com/office/officeart/2008/layout/LinedList"/>
    <dgm:cxn modelId="{A102059A-5BD5-4CEF-8FDA-6E7351181E6B}" type="presParOf" srcId="{0BE3E158-0BA2-40E0-905E-348ED5C11D3A}" destId="{8D1153EA-4B76-4383-A5A5-22EB4955B52E}" srcOrd="0" destOrd="0" presId="urn:microsoft.com/office/officeart/2008/layout/LinedList"/>
    <dgm:cxn modelId="{169E9075-C4BA-43F9-9D8A-7C76FFFAF167}" type="presParOf" srcId="{0BE3E158-0BA2-40E0-905E-348ED5C11D3A}" destId="{A6EA1C36-4DF7-4C61-902A-C9F2BC641BB5}" srcOrd="1" destOrd="0" presId="urn:microsoft.com/office/officeart/2008/layout/LinedList"/>
    <dgm:cxn modelId="{CFEF2C91-03EF-41F4-9978-F2A21EC0A5C0}" type="presParOf" srcId="{EFF2CD5F-0FB1-496F-A990-8619ED50B915}" destId="{11E1A5A8-2C8F-4160-B188-0BDF699AF78D}" srcOrd="8" destOrd="0" presId="urn:microsoft.com/office/officeart/2008/layout/LinedList"/>
    <dgm:cxn modelId="{B9815E5C-4BC4-4A75-9810-79EF87D0BE81}" type="presParOf" srcId="{EFF2CD5F-0FB1-496F-A990-8619ED50B915}" destId="{CD1AC026-4676-4D6A-8B78-5E8563FFA983}" srcOrd="9" destOrd="0" presId="urn:microsoft.com/office/officeart/2008/layout/LinedList"/>
    <dgm:cxn modelId="{89B92272-BB58-40DF-A1C5-F4B5C04DF8E4}" type="presParOf" srcId="{CD1AC026-4676-4D6A-8B78-5E8563FFA983}" destId="{573A9E82-F20A-48EC-875D-AAD7B2F45526}" srcOrd="0" destOrd="0" presId="urn:microsoft.com/office/officeart/2008/layout/LinedList"/>
    <dgm:cxn modelId="{5337BC8E-17AB-4D95-9EA9-0081020664BA}" type="presParOf" srcId="{CD1AC026-4676-4D6A-8B78-5E8563FFA983}" destId="{6236E674-C116-41C5-AD75-F1EE5EE57DC2}" srcOrd="1" destOrd="0" presId="urn:microsoft.com/office/officeart/2008/layout/LinedList"/>
    <dgm:cxn modelId="{7063714A-237B-4FA1-A7A5-FEAB8BC577A7}" type="presParOf" srcId="{EFF2CD5F-0FB1-496F-A990-8619ED50B915}" destId="{AC210EA7-9370-430A-B9DF-EA1D0EEE35AE}" srcOrd="10" destOrd="0" presId="urn:microsoft.com/office/officeart/2008/layout/LinedList"/>
    <dgm:cxn modelId="{D9DF2234-C589-4A1D-B2D9-D465922D43A1}" type="presParOf" srcId="{EFF2CD5F-0FB1-496F-A990-8619ED50B915}" destId="{89207455-15FC-4E1F-B70B-B4A37B00F435}" srcOrd="11" destOrd="0" presId="urn:microsoft.com/office/officeart/2008/layout/LinedList"/>
    <dgm:cxn modelId="{117A9E9F-D183-4B70-8AF6-0E68D6F4CC73}" type="presParOf" srcId="{89207455-15FC-4E1F-B70B-B4A37B00F435}" destId="{54E4C6BA-B78D-4C7A-B8E9-76B3B4FA17CE}" srcOrd="0" destOrd="0" presId="urn:microsoft.com/office/officeart/2008/layout/LinedList"/>
    <dgm:cxn modelId="{A0F2F7CC-3004-42DD-AF5C-5977AEAAC97B}" type="presParOf" srcId="{89207455-15FC-4E1F-B70B-B4A37B00F435}" destId="{2CAF73AD-B482-47D7-B944-05B91589262B}" srcOrd="1" destOrd="0" presId="urn:microsoft.com/office/officeart/2008/layout/LinedList"/>
    <dgm:cxn modelId="{B5489712-D4A8-43E5-B4D5-2D4BE7E6638C}" type="presParOf" srcId="{EFF2CD5F-0FB1-496F-A990-8619ED50B915}" destId="{56B08A63-DCB8-4CD5-839E-358CCAB044CB}" srcOrd="12" destOrd="0" presId="urn:microsoft.com/office/officeart/2008/layout/LinedList"/>
    <dgm:cxn modelId="{7D30CFF0-FA65-4709-9761-BAF96828C145}" type="presParOf" srcId="{EFF2CD5F-0FB1-496F-A990-8619ED50B915}" destId="{0CB0DB33-A37E-4D25-BDB5-1BD13C6A96F9}" srcOrd="13" destOrd="0" presId="urn:microsoft.com/office/officeart/2008/layout/LinedList"/>
    <dgm:cxn modelId="{D8D46224-B0EF-4D44-A7E3-AB083F1B7D91}" type="presParOf" srcId="{0CB0DB33-A37E-4D25-BDB5-1BD13C6A96F9}" destId="{9F491F57-940D-42A9-A04D-B2C9F874923E}" srcOrd="0" destOrd="0" presId="urn:microsoft.com/office/officeart/2008/layout/LinedList"/>
    <dgm:cxn modelId="{AAAFA4F9-8EF6-4E0C-8571-48259317C575}" type="presParOf" srcId="{0CB0DB33-A37E-4D25-BDB5-1BD13C6A96F9}" destId="{06572A04-4C41-49A6-A08A-018872B840B4}"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584B41-5324-4C3A-AB9C-6E9BB626A53C}"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7D0482E1-4F78-47EF-9C9D-E6958A667901}">
      <dgm:prSet/>
      <dgm:spPr/>
      <dgm:t>
        <a:bodyPr/>
        <a:lstStyle/>
        <a:p>
          <a:r>
            <a:rPr lang="en-GB"/>
            <a:t>Parent/Guardians will receive November, February and Summer reports detailing their daughter’s progress in Transition Year. </a:t>
          </a:r>
          <a:endParaRPr lang="en-US"/>
        </a:p>
      </dgm:t>
    </dgm:pt>
    <dgm:pt modelId="{10D68384-E138-44C6-97CF-9105DC6DBA86}" type="parTrans" cxnId="{4139C93F-3C5C-4D15-A9EA-B79ABCD27EBF}">
      <dgm:prSet/>
      <dgm:spPr/>
      <dgm:t>
        <a:bodyPr/>
        <a:lstStyle/>
        <a:p>
          <a:endParaRPr lang="en-US"/>
        </a:p>
      </dgm:t>
    </dgm:pt>
    <dgm:pt modelId="{7EF40C5E-E525-4E41-86B8-BE63DF3366B3}" type="sibTrans" cxnId="{4139C93F-3C5C-4D15-A9EA-B79ABCD27EBF}">
      <dgm:prSet/>
      <dgm:spPr/>
      <dgm:t>
        <a:bodyPr/>
        <a:lstStyle/>
        <a:p>
          <a:endParaRPr lang="en-US"/>
        </a:p>
      </dgm:t>
    </dgm:pt>
    <dgm:pt modelId="{09B404A5-3816-4683-8F3F-1D079ED13317}">
      <dgm:prSet/>
      <dgm:spPr/>
      <dgm:t>
        <a:bodyPr/>
        <a:lstStyle/>
        <a:p>
          <a:r>
            <a:rPr lang="en-GB"/>
            <a:t>Parent/Guardians will be invited to attend parent-teacher meetings and information evenings.</a:t>
          </a:r>
          <a:endParaRPr lang="en-US"/>
        </a:p>
      </dgm:t>
    </dgm:pt>
    <dgm:pt modelId="{2B1B2D60-0BC4-4D39-9CEE-987E2B389B91}" type="parTrans" cxnId="{432665FA-75D6-44B8-B5DC-00BF80B97F7A}">
      <dgm:prSet/>
      <dgm:spPr/>
      <dgm:t>
        <a:bodyPr/>
        <a:lstStyle/>
        <a:p>
          <a:endParaRPr lang="en-US"/>
        </a:p>
      </dgm:t>
    </dgm:pt>
    <dgm:pt modelId="{A144A43D-42CF-4EB0-B23D-4878C20BD315}" type="sibTrans" cxnId="{432665FA-75D6-44B8-B5DC-00BF80B97F7A}">
      <dgm:prSet/>
      <dgm:spPr/>
      <dgm:t>
        <a:bodyPr/>
        <a:lstStyle/>
        <a:p>
          <a:endParaRPr lang="en-US"/>
        </a:p>
      </dgm:t>
    </dgm:pt>
    <dgm:pt modelId="{7CC26C60-09F4-40BE-9D9B-937C1B2333FB}">
      <dgm:prSet/>
      <dgm:spPr/>
      <dgm:t>
        <a:bodyPr/>
        <a:lstStyle/>
        <a:p>
          <a:pPr rtl="0"/>
          <a:r>
            <a:rPr lang="en-GB"/>
            <a:t>Parent/guardians can contact</a:t>
          </a:r>
          <a:r>
            <a:rPr lang="en-GB">
              <a:latin typeface="Tw Cen MT" panose="020B0602020104020603"/>
            </a:rPr>
            <a:t> </a:t>
          </a:r>
          <a:r>
            <a:rPr lang="en-GB"/>
            <a:t> Ms Kennedy or Mrs. Dowling through the school office at any time. Telephone 06821452</a:t>
          </a:r>
          <a:endParaRPr lang="en-US"/>
        </a:p>
      </dgm:t>
    </dgm:pt>
    <dgm:pt modelId="{982F1105-32A7-47D5-A22A-7A409CD69F42}" type="parTrans" cxnId="{425D831D-1999-4CFD-8813-A94539B9B8C2}">
      <dgm:prSet/>
      <dgm:spPr/>
      <dgm:t>
        <a:bodyPr/>
        <a:lstStyle/>
        <a:p>
          <a:endParaRPr lang="en-US"/>
        </a:p>
      </dgm:t>
    </dgm:pt>
    <dgm:pt modelId="{6A8E0B07-8C15-4FD1-9790-FDE4EADDF59F}" type="sibTrans" cxnId="{425D831D-1999-4CFD-8813-A94539B9B8C2}">
      <dgm:prSet/>
      <dgm:spPr/>
      <dgm:t>
        <a:bodyPr/>
        <a:lstStyle/>
        <a:p>
          <a:endParaRPr lang="en-US"/>
        </a:p>
      </dgm:t>
    </dgm:pt>
    <dgm:pt modelId="{9D8FE95F-80C2-4701-AFBA-4C48386CF46C}">
      <dgm:prSet/>
      <dgm:spPr/>
      <dgm:t>
        <a:bodyPr/>
        <a:lstStyle/>
        <a:p>
          <a:r>
            <a:rPr lang="en-GB"/>
            <a:t>Work experience log book will be signed by the employer each week.</a:t>
          </a:r>
          <a:endParaRPr lang="en-US"/>
        </a:p>
      </dgm:t>
    </dgm:pt>
    <dgm:pt modelId="{566D39A7-C4FB-4931-8A9A-2D5C936CAF57}" type="parTrans" cxnId="{4FD6B6A6-2AA7-4789-8137-ACCF51611B3C}">
      <dgm:prSet/>
      <dgm:spPr/>
      <dgm:t>
        <a:bodyPr/>
        <a:lstStyle/>
        <a:p>
          <a:endParaRPr lang="en-US"/>
        </a:p>
      </dgm:t>
    </dgm:pt>
    <dgm:pt modelId="{7AC4F937-9485-4D5B-99D8-5EBC11BAC725}" type="sibTrans" cxnId="{4FD6B6A6-2AA7-4789-8137-ACCF51611B3C}">
      <dgm:prSet/>
      <dgm:spPr/>
      <dgm:t>
        <a:bodyPr/>
        <a:lstStyle/>
        <a:p>
          <a:endParaRPr lang="en-US"/>
        </a:p>
      </dgm:t>
    </dgm:pt>
    <dgm:pt modelId="{2FA92ECE-7F69-4ABE-9DC9-ED355B2E271B}">
      <dgm:prSet/>
      <dgm:spPr/>
      <dgm:t>
        <a:bodyPr/>
        <a:lstStyle/>
        <a:p>
          <a:r>
            <a:rPr lang="en-GB"/>
            <a:t>Failure to attend without notice will be treated as a breach of the code of behaviour.</a:t>
          </a:r>
          <a:br>
            <a:rPr lang="en-GB"/>
          </a:br>
          <a:endParaRPr lang="en-US"/>
        </a:p>
      </dgm:t>
    </dgm:pt>
    <dgm:pt modelId="{8ED3EB9C-F4D7-434C-8AFE-10DCEF6CBB67}" type="parTrans" cxnId="{DAD12859-F4C7-455E-8669-FE56F7A559C5}">
      <dgm:prSet/>
      <dgm:spPr/>
      <dgm:t>
        <a:bodyPr/>
        <a:lstStyle/>
        <a:p>
          <a:endParaRPr lang="en-US"/>
        </a:p>
      </dgm:t>
    </dgm:pt>
    <dgm:pt modelId="{72F02059-D583-47CC-B78E-439DA5AB873B}" type="sibTrans" cxnId="{DAD12859-F4C7-455E-8669-FE56F7A559C5}">
      <dgm:prSet/>
      <dgm:spPr/>
      <dgm:t>
        <a:bodyPr/>
        <a:lstStyle/>
        <a:p>
          <a:endParaRPr lang="en-US"/>
        </a:p>
      </dgm:t>
    </dgm:pt>
    <dgm:pt modelId="{CEA68298-E5C1-4AA9-A96A-D86B603CDCC0}" type="pres">
      <dgm:prSet presAssocID="{73584B41-5324-4C3A-AB9C-6E9BB626A53C}" presName="diagram" presStyleCnt="0">
        <dgm:presLayoutVars>
          <dgm:dir/>
          <dgm:resizeHandles val="exact"/>
        </dgm:presLayoutVars>
      </dgm:prSet>
      <dgm:spPr/>
    </dgm:pt>
    <dgm:pt modelId="{1C747E40-22EE-4CBF-B6A8-F1E4EF2D4684}" type="pres">
      <dgm:prSet presAssocID="{7D0482E1-4F78-47EF-9C9D-E6958A667901}" presName="node" presStyleLbl="node1" presStyleIdx="0" presStyleCnt="5">
        <dgm:presLayoutVars>
          <dgm:bulletEnabled val="1"/>
        </dgm:presLayoutVars>
      </dgm:prSet>
      <dgm:spPr/>
    </dgm:pt>
    <dgm:pt modelId="{7A4CC5E0-9BC5-48FB-BC5A-6C6DFC20A4F2}" type="pres">
      <dgm:prSet presAssocID="{7EF40C5E-E525-4E41-86B8-BE63DF3366B3}" presName="sibTrans" presStyleCnt="0"/>
      <dgm:spPr/>
    </dgm:pt>
    <dgm:pt modelId="{603DE1A8-A0E6-406E-A219-8576C17B1FBD}" type="pres">
      <dgm:prSet presAssocID="{09B404A5-3816-4683-8F3F-1D079ED13317}" presName="node" presStyleLbl="node1" presStyleIdx="1" presStyleCnt="5">
        <dgm:presLayoutVars>
          <dgm:bulletEnabled val="1"/>
        </dgm:presLayoutVars>
      </dgm:prSet>
      <dgm:spPr/>
    </dgm:pt>
    <dgm:pt modelId="{F02DD427-A9D2-41B0-AB28-CB5C80994167}" type="pres">
      <dgm:prSet presAssocID="{A144A43D-42CF-4EB0-B23D-4878C20BD315}" presName="sibTrans" presStyleCnt="0"/>
      <dgm:spPr/>
    </dgm:pt>
    <dgm:pt modelId="{824BBD48-2723-46C6-9C44-6F0D846AB9E9}" type="pres">
      <dgm:prSet presAssocID="{7CC26C60-09F4-40BE-9D9B-937C1B2333FB}" presName="node" presStyleLbl="node1" presStyleIdx="2" presStyleCnt="5">
        <dgm:presLayoutVars>
          <dgm:bulletEnabled val="1"/>
        </dgm:presLayoutVars>
      </dgm:prSet>
      <dgm:spPr/>
    </dgm:pt>
    <dgm:pt modelId="{5749DD45-81E2-4E80-800C-7E4D23A30D90}" type="pres">
      <dgm:prSet presAssocID="{6A8E0B07-8C15-4FD1-9790-FDE4EADDF59F}" presName="sibTrans" presStyleCnt="0"/>
      <dgm:spPr/>
    </dgm:pt>
    <dgm:pt modelId="{D61A11D5-3AAC-4183-91E8-894E3E3939D2}" type="pres">
      <dgm:prSet presAssocID="{9D8FE95F-80C2-4701-AFBA-4C48386CF46C}" presName="node" presStyleLbl="node1" presStyleIdx="3" presStyleCnt="5">
        <dgm:presLayoutVars>
          <dgm:bulletEnabled val="1"/>
        </dgm:presLayoutVars>
      </dgm:prSet>
      <dgm:spPr/>
    </dgm:pt>
    <dgm:pt modelId="{48D18D1B-EFC0-4ED4-8FAA-8F7F1EE5F356}" type="pres">
      <dgm:prSet presAssocID="{7AC4F937-9485-4D5B-99D8-5EBC11BAC725}" presName="sibTrans" presStyleCnt="0"/>
      <dgm:spPr/>
    </dgm:pt>
    <dgm:pt modelId="{9F32B5C0-A91A-4A59-8C4C-F31EEB318240}" type="pres">
      <dgm:prSet presAssocID="{2FA92ECE-7F69-4ABE-9DC9-ED355B2E271B}" presName="node" presStyleLbl="node1" presStyleIdx="4" presStyleCnt="5">
        <dgm:presLayoutVars>
          <dgm:bulletEnabled val="1"/>
        </dgm:presLayoutVars>
      </dgm:prSet>
      <dgm:spPr/>
    </dgm:pt>
  </dgm:ptLst>
  <dgm:cxnLst>
    <dgm:cxn modelId="{425D831D-1999-4CFD-8813-A94539B9B8C2}" srcId="{73584B41-5324-4C3A-AB9C-6E9BB626A53C}" destId="{7CC26C60-09F4-40BE-9D9B-937C1B2333FB}" srcOrd="2" destOrd="0" parTransId="{982F1105-32A7-47D5-A22A-7A409CD69F42}" sibTransId="{6A8E0B07-8C15-4FD1-9790-FDE4EADDF59F}"/>
    <dgm:cxn modelId="{4139C93F-3C5C-4D15-A9EA-B79ABCD27EBF}" srcId="{73584B41-5324-4C3A-AB9C-6E9BB626A53C}" destId="{7D0482E1-4F78-47EF-9C9D-E6958A667901}" srcOrd="0" destOrd="0" parTransId="{10D68384-E138-44C6-97CF-9105DC6DBA86}" sibTransId="{7EF40C5E-E525-4E41-86B8-BE63DF3366B3}"/>
    <dgm:cxn modelId="{DAD12859-F4C7-455E-8669-FE56F7A559C5}" srcId="{73584B41-5324-4C3A-AB9C-6E9BB626A53C}" destId="{2FA92ECE-7F69-4ABE-9DC9-ED355B2E271B}" srcOrd="4" destOrd="0" parTransId="{8ED3EB9C-F4D7-434C-8AFE-10DCEF6CBB67}" sibTransId="{72F02059-D583-47CC-B78E-439DA5AB873B}"/>
    <dgm:cxn modelId="{78F85B88-F5F1-44EE-A629-0EA8DD4CDF92}" type="presOf" srcId="{2FA92ECE-7F69-4ABE-9DC9-ED355B2E271B}" destId="{9F32B5C0-A91A-4A59-8C4C-F31EEB318240}" srcOrd="0" destOrd="0" presId="urn:microsoft.com/office/officeart/2005/8/layout/default"/>
    <dgm:cxn modelId="{4BFBC28E-64DC-4DCD-B194-2E99D1CAC8A5}" type="presOf" srcId="{73584B41-5324-4C3A-AB9C-6E9BB626A53C}" destId="{CEA68298-E5C1-4AA9-A96A-D86B603CDCC0}" srcOrd="0" destOrd="0" presId="urn:microsoft.com/office/officeart/2005/8/layout/default"/>
    <dgm:cxn modelId="{4FD6B6A6-2AA7-4789-8137-ACCF51611B3C}" srcId="{73584B41-5324-4C3A-AB9C-6E9BB626A53C}" destId="{9D8FE95F-80C2-4701-AFBA-4C48386CF46C}" srcOrd="3" destOrd="0" parTransId="{566D39A7-C4FB-4931-8A9A-2D5C936CAF57}" sibTransId="{7AC4F937-9485-4D5B-99D8-5EBC11BAC725}"/>
    <dgm:cxn modelId="{C6780CCF-4621-4583-9E2F-DFB23309AFA6}" type="presOf" srcId="{7D0482E1-4F78-47EF-9C9D-E6958A667901}" destId="{1C747E40-22EE-4CBF-B6A8-F1E4EF2D4684}" srcOrd="0" destOrd="0" presId="urn:microsoft.com/office/officeart/2005/8/layout/default"/>
    <dgm:cxn modelId="{851C5EF2-CE62-44F4-ABC3-F1289F89E882}" type="presOf" srcId="{7CC26C60-09F4-40BE-9D9B-937C1B2333FB}" destId="{824BBD48-2723-46C6-9C44-6F0D846AB9E9}" srcOrd="0" destOrd="0" presId="urn:microsoft.com/office/officeart/2005/8/layout/default"/>
    <dgm:cxn modelId="{432665FA-75D6-44B8-B5DC-00BF80B97F7A}" srcId="{73584B41-5324-4C3A-AB9C-6E9BB626A53C}" destId="{09B404A5-3816-4683-8F3F-1D079ED13317}" srcOrd="1" destOrd="0" parTransId="{2B1B2D60-0BC4-4D39-9CEE-987E2B389B91}" sibTransId="{A144A43D-42CF-4EB0-B23D-4878C20BD315}"/>
    <dgm:cxn modelId="{EBC410FC-53B1-4A64-AFD1-501E5F113AD0}" type="presOf" srcId="{09B404A5-3816-4683-8F3F-1D079ED13317}" destId="{603DE1A8-A0E6-406E-A219-8576C17B1FBD}" srcOrd="0" destOrd="0" presId="urn:microsoft.com/office/officeart/2005/8/layout/default"/>
    <dgm:cxn modelId="{79227EFF-5F5A-4D61-AB42-95BC21B10D81}" type="presOf" srcId="{9D8FE95F-80C2-4701-AFBA-4C48386CF46C}" destId="{D61A11D5-3AAC-4183-91E8-894E3E3939D2}" srcOrd="0" destOrd="0" presId="urn:microsoft.com/office/officeart/2005/8/layout/default"/>
    <dgm:cxn modelId="{28F87922-D3EA-4425-84AA-641E31F44853}" type="presParOf" srcId="{CEA68298-E5C1-4AA9-A96A-D86B603CDCC0}" destId="{1C747E40-22EE-4CBF-B6A8-F1E4EF2D4684}" srcOrd="0" destOrd="0" presId="urn:microsoft.com/office/officeart/2005/8/layout/default"/>
    <dgm:cxn modelId="{F69CE044-353A-424F-97D4-41ADCD9A83BF}" type="presParOf" srcId="{CEA68298-E5C1-4AA9-A96A-D86B603CDCC0}" destId="{7A4CC5E0-9BC5-48FB-BC5A-6C6DFC20A4F2}" srcOrd="1" destOrd="0" presId="urn:microsoft.com/office/officeart/2005/8/layout/default"/>
    <dgm:cxn modelId="{F179B9A6-B3C4-4943-87F8-1CA6B8E64AA0}" type="presParOf" srcId="{CEA68298-E5C1-4AA9-A96A-D86B603CDCC0}" destId="{603DE1A8-A0E6-406E-A219-8576C17B1FBD}" srcOrd="2" destOrd="0" presId="urn:microsoft.com/office/officeart/2005/8/layout/default"/>
    <dgm:cxn modelId="{15F06741-BA8A-48BE-8AEC-4410086C5619}" type="presParOf" srcId="{CEA68298-E5C1-4AA9-A96A-D86B603CDCC0}" destId="{F02DD427-A9D2-41B0-AB28-CB5C80994167}" srcOrd="3" destOrd="0" presId="urn:microsoft.com/office/officeart/2005/8/layout/default"/>
    <dgm:cxn modelId="{BB942F75-06CA-4281-92D9-9F5FB6C780DB}" type="presParOf" srcId="{CEA68298-E5C1-4AA9-A96A-D86B603CDCC0}" destId="{824BBD48-2723-46C6-9C44-6F0D846AB9E9}" srcOrd="4" destOrd="0" presId="urn:microsoft.com/office/officeart/2005/8/layout/default"/>
    <dgm:cxn modelId="{0D73BAF9-65B6-44AB-90D2-A7B5929A6A23}" type="presParOf" srcId="{CEA68298-E5C1-4AA9-A96A-D86B603CDCC0}" destId="{5749DD45-81E2-4E80-800C-7E4D23A30D90}" srcOrd="5" destOrd="0" presId="urn:microsoft.com/office/officeart/2005/8/layout/default"/>
    <dgm:cxn modelId="{C396201D-23B5-463C-AC9F-21825C0B1BF8}" type="presParOf" srcId="{CEA68298-E5C1-4AA9-A96A-D86B603CDCC0}" destId="{D61A11D5-3AAC-4183-91E8-894E3E3939D2}" srcOrd="6" destOrd="0" presId="urn:microsoft.com/office/officeart/2005/8/layout/default"/>
    <dgm:cxn modelId="{D75DDCFF-E774-48A4-9030-EAF98EC0F89C}" type="presParOf" srcId="{CEA68298-E5C1-4AA9-A96A-D86B603CDCC0}" destId="{48D18D1B-EFC0-4ED4-8FAA-8F7F1EE5F356}" srcOrd="7" destOrd="0" presId="urn:microsoft.com/office/officeart/2005/8/layout/default"/>
    <dgm:cxn modelId="{CE09F75C-636E-4A89-9E79-11E99250FAA7}" type="presParOf" srcId="{CEA68298-E5C1-4AA9-A96A-D86B603CDCC0}" destId="{9F32B5C0-A91A-4A59-8C4C-F31EEB31824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2BDD152-77F8-4F69-AA39-252F69C5767E}" type="doc">
      <dgm:prSet loTypeId="urn:microsoft.com/office/officeart/2005/8/layout/default" loCatId="list" qsTypeId="urn:microsoft.com/office/officeart/2005/8/quickstyle/simple4" qsCatId="simple" csTypeId="urn:microsoft.com/office/officeart/2005/8/colors/colorful5" csCatId="colorful"/>
      <dgm:spPr/>
      <dgm:t>
        <a:bodyPr/>
        <a:lstStyle/>
        <a:p>
          <a:endParaRPr lang="en-US"/>
        </a:p>
      </dgm:t>
    </dgm:pt>
    <dgm:pt modelId="{75624AA2-4049-4848-9533-0ED69F001538}">
      <dgm:prSet/>
      <dgm:spPr/>
      <dgm:t>
        <a:bodyPr/>
        <a:lstStyle/>
        <a:p>
          <a:r>
            <a:rPr lang="en-GB"/>
            <a:t>Students are given an opportunity to reflect on their experiences and learning </a:t>
          </a:r>
          <a:endParaRPr lang="en-US"/>
        </a:p>
      </dgm:t>
    </dgm:pt>
    <dgm:pt modelId="{379D78FD-1317-4DC1-A40D-D7CE40D506CB}" type="parTrans" cxnId="{3192D222-8B96-40B1-8C16-68E09D6E66EA}">
      <dgm:prSet/>
      <dgm:spPr/>
      <dgm:t>
        <a:bodyPr/>
        <a:lstStyle/>
        <a:p>
          <a:endParaRPr lang="en-US"/>
        </a:p>
      </dgm:t>
    </dgm:pt>
    <dgm:pt modelId="{1B7F92FD-2680-4493-81A6-19959704ED4D}" type="sibTrans" cxnId="{3192D222-8B96-40B1-8C16-68E09D6E66EA}">
      <dgm:prSet/>
      <dgm:spPr/>
      <dgm:t>
        <a:bodyPr/>
        <a:lstStyle/>
        <a:p>
          <a:endParaRPr lang="en-US"/>
        </a:p>
      </dgm:t>
    </dgm:pt>
    <dgm:pt modelId="{FC27DDD2-98D6-408E-B404-0445C91464AE}">
      <dgm:prSet/>
      <dgm:spPr/>
      <dgm:t>
        <a:bodyPr/>
        <a:lstStyle/>
        <a:p>
          <a:r>
            <a:rPr lang="en-GB"/>
            <a:t>Students prepare and present a presentation to members of staff</a:t>
          </a:r>
          <a:endParaRPr lang="en-US"/>
        </a:p>
      </dgm:t>
    </dgm:pt>
    <dgm:pt modelId="{FFD1588C-DB5F-4336-98D9-1BC5FE1AA57B}" type="parTrans" cxnId="{860569B4-67E1-4974-A5EB-6809DB4397C4}">
      <dgm:prSet/>
      <dgm:spPr/>
      <dgm:t>
        <a:bodyPr/>
        <a:lstStyle/>
        <a:p>
          <a:endParaRPr lang="en-US"/>
        </a:p>
      </dgm:t>
    </dgm:pt>
    <dgm:pt modelId="{980A25AC-0601-45E1-AA64-DFF62D622BFC}" type="sibTrans" cxnId="{860569B4-67E1-4974-A5EB-6809DB4397C4}">
      <dgm:prSet/>
      <dgm:spPr/>
      <dgm:t>
        <a:bodyPr/>
        <a:lstStyle/>
        <a:p>
          <a:endParaRPr lang="en-US"/>
        </a:p>
      </dgm:t>
    </dgm:pt>
    <dgm:pt modelId="{5E509568-B0D6-4150-81C2-BAF5B26AB075}">
      <dgm:prSet/>
      <dgm:spPr/>
      <dgm:t>
        <a:bodyPr/>
        <a:lstStyle/>
        <a:p>
          <a:r>
            <a:rPr lang="en-GB"/>
            <a:t>The reflective journal kept by the students forms part of the presentation</a:t>
          </a:r>
          <a:endParaRPr lang="en-US"/>
        </a:p>
      </dgm:t>
    </dgm:pt>
    <dgm:pt modelId="{0BA70D22-268D-44F0-AC30-5402B6441E2C}" type="parTrans" cxnId="{0BB4DFAC-246E-4ADB-9062-DBD282DE8AB1}">
      <dgm:prSet/>
      <dgm:spPr/>
      <dgm:t>
        <a:bodyPr/>
        <a:lstStyle/>
        <a:p>
          <a:endParaRPr lang="en-US"/>
        </a:p>
      </dgm:t>
    </dgm:pt>
    <dgm:pt modelId="{FD67FD09-4344-46A4-96B0-F5ADBA53CE40}" type="sibTrans" cxnId="{0BB4DFAC-246E-4ADB-9062-DBD282DE8AB1}">
      <dgm:prSet/>
      <dgm:spPr/>
      <dgm:t>
        <a:bodyPr/>
        <a:lstStyle/>
        <a:p>
          <a:endParaRPr lang="en-US"/>
        </a:p>
      </dgm:t>
    </dgm:pt>
    <dgm:pt modelId="{E6BAE5B5-D144-4076-9A64-318554462F1A}">
      <dgm:prSet/>
      <dgm:spPr/>
      <dgm:t>
        <a:bodyPr/>
        <a:lstStyle/>
        <a:p>
          <a:r>
            <a:rPr lang="en-GB"/>
            <a:t>The presentation forms part of the assessment processes in the TY programme</a:t>
          </a:r>
          <a:endParaRPr lang="en-US"/>
        </a:p>
      </dgm:t>
    </dgm:pt>
    <dgm:pt modelId="{8B3E19B2-4A52-4D3C-B541-4AB05660F73D}" type="parTrans" cxnId="{45F2C139-E21E-46C7-90FC-8E768079CEE9}">
      <dgm:prSet/>
      <dgm:spPr/>
      <dgm:t>
        <a:bodyPr/>
        <a:lstStyle/>
        <a:p>
          <a:endParaRPr lang="en-US"/>
        </a:p>
      </dgm:t>
    </dgm:pt>
    <dgm:pt modelId="{7059885A-018B-4225-81C6-AD16FACD92E3}" type="sibTrans" cxnId="{45F2C139-E21E-46C7-90FC-8E768079CEE9}">
      <dgm:prSet/>
      <dgm:spPr/>
      <dgm:t>
        <a:bodyPr/>
        <a:lstStyle/>
        <a:p>
          <a:endParaRPr lang="en-US"/>
        </a:p>
      </dgm:t>
    </dgm:pt>
    <dgm:pt modelId="{9534831E-3310-4FCB-A988-26C7EC68A110}">
      <dgm:prSet/>
      <dgm:spPr/>
      <dgm:t>
        <a:bodyPr/>
        <a:lstStyle/>
        <a:p>
          <a:r>
            <a:rPr lang="en-GB"/>
            <a:t>Parents and students are informed of the results</a:t>
          </a:r>
          <a:endParaRPr lang="en-US"/>
        </a:p>
      </dgm:t>
    </dgm:pt>
    <dgm:pt modelId="{AD1424A6-4DAB-447E-AC11-88B88AFEA174}" type="parTrans" cxnId="{9DD07C95-734F-4B98-AC4D-B01C7480F000}">
      <dgm:prSet/>
      <dgm:spPr/>
      <dgm:t>
        <a:bodyPr/>
        <a:lstStyle/>
        <a:p>
          <a:endParaRPr lang="en-US"/>
        </a:p>
      </dgm:t>
    </dgm:pt>
    <dgm:pt modelId="{38088BD4-33C8-4084-89A3-651C3571A7FE}" type="sibTrans" cxnId="{9DD07C95-734F-4B98-AC4D-B01C7480F000}">
      <dgm:prSet/>
      <dgm:spPr/>
      <dgm:t>
        <a:bodyPr/>
        <a:lstStyle/>
        <a:p>
          <a:endParaRPr lang="en-US"/>
        </a:p>
      </dgm:t>
    </dgm:pt>
    <dgm:pt modelId="{1B7D3FC1-F01A-4897-872B-B0683B2DD5E7}">
      <dgm:prSet/>
      <dgm:spPr/>
      <dgm:t>
        <a:bodyPr/>
        <a:lstStyle/>
        <a:p>
          <a:r>
            <a:rPr lang="en-GB"/>
            <a:t>It encourages accountability and acknowledges students work </a:t>
          </a:r>
          <a:endParaRPr lang="en-US"/>
        </a:p>
      </dgm:t>
    </dgm:pt>
    <dgm:pt modelId="{BE3E8A3F-8967-42CD-9E56-BDC78FBFD830}" type="parTrans" cxnId="{BE81D61E-10CA-42CE-AB6E-00E78E55C993}">
      <dgm:prSet/>
      <dgm:spPr/>
      <dgm:t>
        <a:bodyPr/>
        <a:lstStyle/>
        <a:p>
          <a:endParaRPr lang="en-US"/>
        </a:p>
      </dgm:t>
    </dgm:pt>
    <dgm:pt modelId="{3EBEAFB0-023C-4DD4-86CD-09C2071B0575}" type="sibTrans" cxnId="{BE81D61E-10CA-42CE-AB6E-00E78E55C993}">
      <dgm:prSet/>
      <dgm:spPr/>
      <dgm:t>
        <a:bodyPr/>
        <a:lstStyle/>
        <a:p>
          <a:endParaRPr lang="en-US"/>
        </a:p>
      </dgm:t>
    </dgm:pt>
    <dgm:pt modelId="{9662B6C5-A01A-48DA-A99A-DDFDCF92E693}" type="pres">
      <dgm:prSet presAssocID="{E2BDD152-77F8-4F69-AA39-252F69C5767E}" presName="diagram" presStyleCnt="0">
        <dgm:presLayoutVars>
          <dgm:dir/>
          <dgm:resizeHandles val="exact"/>
        </dgm:presLayoutVars>
      </dgm:prSet>
      <dgm:spPr/>
    </dgm:pt>
    <dgm:pt modelId="{A42A5AE3-7B83-4E76-BA6E-7C783C658418}" type="pres">
      <dgm:prSet presAssocID="{75624AA2-4049-4848-9533-0ED69F001538}" presName="node" presStyleLbl="node1" presStyleIdx="0" presStyleCnt="6">
        <dgm:presLayoutVars>
          <dgm:bulletEnabled val="1"/>
        </dgm:presLayoutVars>
      </dgm:prSet>
      <dgm:spPr/>
    </dgm:pt>
    <dgm:pt modelId="{92B75D0E-8E4C-4D23-9ACA-D04F493F71AE}" type="pres">
      <dgm:prSet presAssocID="{1B7F92FD-2680-4493-81A6-19959704ED4D}" presName="sibTrans" presStyleCnt="0"/>
      <dgm:spPr/>
    </dgm:pt>
    <dgm:pt modelId="{1C01255D-1D02-4890-8692-F16D9C51CF5F}" type="pres">
      <dgm:prSet presAssocID="{FC27DDD2-98D6-408E-B404-0445C91464AE}" presName="node" presStyleLbl="node1" presStyleIdx="1" presStyleCnt="6">
        <dgm:presLayoutVars>
          <dgm:bulletEnabled val="1"/>
        </dgm:presLayoutVars>
      </dgm:prSet>
      <dgm:spPr/>
    </dgm:pt>
    <dgm:pt modelId="{ECC92CDB-A139-44BD-8B16-F96E0039D659}" type="pres">
      <dgm:prSet presAssocID="{980A25AC-0601-45E1-AA64-DFF62D622BFC}" presName="sibTrans" presStyleCnt="0"/>
      <dgm:spPr/>
    </dgm:pt>
    <dgm:pt modelId="{5D248200-6412-416A-AD5B-ABF1B29F4825}" type="pres">
      <dgm:prSet presAssocID="{5E509568-B0D6-4150-81C2-BAF5B26AB075}" presName="node" presStyleLbl="node1" presStyleIdx="2" presStyleCnt="6">
        <dgm:presLayoutVars>
          <dgm:bulletEnabled val="1"/>
        </dgm:presLayoutVars>
      </dgm:prSet>
      <dgm:spPr/>
    </dgm:pt>
    <dgm:pt modelId="{6AA1D91A-9288-4272-82A4-E86AFD317164}" type="pres">
      <dgm:prSet presAssocID="{FD67FD09-4344-46A4-96B0-F5ADBA53CE40}" presName="sibTrans" presStyleCnt="0"/>
      <dgm:spPr/>
    </dgm:pt>
    <dgm:pt modelId="{CC020549-4F96-44E6-9383-BE8CC3D62B04}" type="pres">
      <dgm:prSet presAssocID="{E6BAE5B5-D144-4076-9A64-318554462F1A}" presName="node" presStyleLbl="node1" presStyleIdx="3" presStyleCnt="6">
        <dgm:presLayoutVars>
          <dgm:bulletEnabled val="1"/>
        </dgm:presLayoutVars>
      </dgm:prSet>
      <dgm:spPr/>
    </dgm:pt>
    <dgm:pt modelId="{713DCB3B-2566-4AEA-8F3A-75744BFA9833}" type="pres">
      <dgm:prSet presAssocID="{7059885A-018B-4225-81C6-AD16FACD92E3}" presName="sibTrans" presStyleCnt="0"/>
      <dgm:spPr/>
    </dgm:pt>
    <dgm:pt modelId="{DE1C9B2F-2E9E-4881-9CFA-DE3CC89A3220}" type="pres">
      <dgm:prSet presAssocID="{9534831E-3310-4FCB-A988-26C7EC68A110}" presName="node" presStyleLbl="node1" presStyleIdx="4" presStyleCnt="6">
        <dgm:presLayoutVars>
          <dgm:bulletEnabled val="1"/>
        </dgm:presLayoutVars>
      </dgm:prSet>
      <dgm:spPr/>
    </dgm:pt>
    <dgm:pt modelId="{6077F5B3-82F8-40E6-86F3-15A4394A7523}" type="pres">
      <dgm:prSet presAssocID="{38088BD4-33C8-4084-89A3-651C3571A7FE}" presName="sibTrans" presStyleCnt="0"/>
      <dgm:spPr/>
    </dgm:pt>
    <dgm:pt modelId="{00D4324D-B6EC-4BD4-A085-3EA3C38653BC}" type="pres">
      <dgm:prSet presAssocID="{1B7D3FC1-F01A-4897-872B-B0683B2DD5E7}" presName="node" presStyleLbl="node1" presStyleIdx="5" presStyleCnt="6">
        <dgm:presLayoutVars>
          <dgm:bulletEnabled val="1"/>
        </dgm:presLayoutVars>
      </dgm:prSet>
      <dgm:spPr/>
    </dgm:pt>
  </dgm:ptLst>
  <dgm:cxnLst>
    <dgm:cxn modelId="{BE81D61E-10CA-42CE-AB6E-00E78E55C993}" srcId="{E2BDD152-77F8-4F69-AA39-252F69C5767E}" destId="{1B7D3FC1-F01A-4897-872B-B0683B2DD5E7}" srcOrd="5" destOrd="0" parTransId="{BE3E8A3F-8967-42CD-9E56-BDC78FBFD830}" sibTransId="{3EBEAFB0-023C-4DD4-86CD-09C2071B0575}"/>
    <dgm:cxn modelId="{3192D222-8B96-40B1-8C16-68E09D6E66EA}" srcId="{E2BDD152-77F8-4F69-AA39-252F69C5767E}" destId="{75624AA2-4049-4848-9533-0ED69F001538}" srcOrd="0" destOrd="0" parTransId="{379D78FD-1317-4DC1-A40D-D7CE40D506CB}" sibTransId="{1B7F92FD-2680-4493-81A6-19959704ED4D}"/>
    <dgm:cxn modelId="{45F2C139-E21E-46C7-90FC-8E768079CEE9}" srcId="{E2BDD152-77F8-4F69-AA39-252F69C5767E}" destId="{E6BAE5B5-D144-4076-9A64-318554462F1A}" srcOrd="3" destOrd="0" parTransId="{8B3E19B2-4A52-4D3C-B541-4AB05660F73D}" sibTransId="{7059885A-018B-4225-81C6-AD16FACD92E3}"/>
    <dgm:cxn modelId="{73867F42-5006-4CBE-AA16-5CF64B864D6D}" type="presOf" srcId="{FC27DDD2-98D6-408E-B404-0445C91464AE}" destId="{1C01255D-1D02-4890-8692-F16D9C51CF5F}" srcOrd="0" destOrd="0" presId="urn:microsoft.com/office/officeart/2005/8/layout/default"/>
    <dgm:cxn modelId="{8C8EC247-1F29-4FC6-B336-5E7BF97EB006}" type="presOf" srcId="{9534831E-3310-4FCB-A988-26C7EC68A110}" destId="{DE1C9B2F-2E9E-4881-9CFA-DE3CC89A3220}" srcOrd="0" destOrd="0" presId="urn:microsoft.com/office/officeart/2005/8/layout/default"/>
    <dgm:cxn modelId="{79D21271-BA43-4E74-BEE2-B2E8DABA11CE}" type="presOf" srcId="{1B7D3FC1-F01A-4897-872B-B0683B2DD5E7}" destId="{00D4324D-B6EC-4BD4-A085-3EA3C38653BC}" srcOrd="0" destOrd="0" presId="urn:microsoft.com/office/officeart/2005/8/layout/default"/>
    <dgm:cxn modelId="{25F39D75-2E27-4CCA-8F93-4BBBC66071DC}" type="presOf" srcId="{75624AA2-4049-4848-9533-0ED69F001538}" destId="{A42A5AE3-7B83-4E76-BA6E-7C783C658418}" srcOrd="0" destOrd="0" presId="urn:microsoft.com/office/officeart/2005/8/layout/default"/>
    <dgm:cxn modelId="{17B8EF75-678C-4C13-AFFA-AA7A053D47AF}" type="presOf" srcId="{5E509568-B0D6-4150-81C2-BAF5B26AB075}" destId="{5D248200-6412-416A-AD5B-ABF1B29F4825}" srcOrd="0" destOrd="0" presId="urn:microsoft.com/office/officeart/2005/8/layout/default"/>
    <dgm:cxn modelId="{9DD07C95-734F-4B98-AC4D-B01C7480F000}" srcId="{E2BDD152-77F8-4F69-AA39-252F69C5767E}" destId="{9534831E-3310-4FCB-A988-26C7EC68A110}" srcOrd="4" destOrd="0" parTransId="{AD1424A6-4DAB-447E-AC11-88B88AFEA174}" sibTransId="{38088BD4-33C8-4084-89A3-651C3571A7FE}"/>
    <dgm:cxn modelId="{0BB4DFAC-246E-4ADB-9062-DBD282DE8AB1}" srcId="{E2BDD152-77F8-4F69-AA39-252F69C5767E}" destId="{5E509568-B0D6-4150-81C2-BAF5B26AB075}" srcOrd="2" destOrd="0" parTransId="{0BA70D22-268D-44F0-AC30-5402B6441E2C}" sibTransId="{FD67FD09-4344-46A4-96B0-F5ADBA53CE40}"/>
    <dgm:cxn modelId="{860569B4-67E1-4974-A5EB-6809DB4397C4}" srcId="{E2BDD152-77F8-4F69-AA39-252F69C5767E}" destId="{FC27DDD2-98D6-408E-B404-0445C91464AE}" srcOrd="1" destOrd="0" parTransId="{FFD1588C-DB5F-4336-98D9-1BC5FE1AA57B}" sibTransId="{980A25AC-0601-45E1-AA64-DFF62D622BFC}"/>
    <dgm:cxn modelId="{3A42A8C5-8627-4889-95CA-A1E2042137DF}" type="presOf" srcId="{E6BAE5B5-D144-4076-9A64-318554462F1A}" destId="{CC020549-4F96-44E6-9383-BE8CC3D62B04}" srcOrd="0" destOrd="0" presId="urn:microsoft.com/office/officeart/2005/8/layout/default"/>
    <dgm:cxn modelId="{FFC4D4E5-0919-4CEA-9C4C-86CB763CF143}" type="presOf" srcId="{E2BDD152-77F8-4F69-AA39-252F69C5767E}" destId="{9662B6C5-A01A-48DA-A99A-DDFDCF92E693}" srcOrd="0" destOrd="0" presId="urn:microsoft.com/office/officeart/2005/8/layout/default"/>
    <dgm:cxn modelId="{D14C1075-E644-4329-95F5-3805E795F2CC}" type="presParOf" srcId="{9662B6C5-A01A-48DA-A99A-DDFDCF92E693}" destId="{A42A5AE3-7B83-4E76-BA6E-7C783C658418}" srcOrd="0" destOrd="0" presId="urn:microsoft.com/office/officeart/2005/8/layout/default"/>
    <dgm:cxn modelId="{67F082C2-8CEE-48C1-B367-AD20DAEFD131}" type="presParOf" srcId="{9662B6C5-A01A-48DA-A99A-DDFDCF92E693}" destId="{92B75D0E-8E4C-4D23-9ACA-D04F493F71AE}" srcOrd="1" destOrd="0" presId="urn:microsoft.com/office/officeart/2005/8/layout/default"/>
    <dgm:cxn modelId="{2F14DCEC-488C-4356-8223-B30AF5BE00CD}" type="presParOf" srcId="{9662B6C5-A01A-48DA-A99A-DDFDCF92E693}" destId="{1C01255D-1D02-4890-8692-F16D9C51CF5F}" srcOrd="2" destOrd="0" presId="urn:microsoft.com/office/officeart/2005/8/layout/default"/>
    <dgm:cxn modelId="{75AF33F4-A5D3-4995-811B-38E46242CB96}" type="presParOf" srcId="{9662B6C5-A01A-48DA-A99A-DDFDCF92E693}" destId="{ECC92CDB-A139-44BD-8B16-F96E0039D659}" srcOrd="3" destOrd="0" presId="urn:microsoft.com/office/officeart/2005/8/layout/default"/>
    <dgm:cxn modelId="{C24CB625-8A46-4C51-B13B-668C3416A91F}" type="presParOf" srcId="{9662B6C5-A01A-48DA-A99A-DDFDCF92E693}" destId="{5D248200-6412-416A-AD5B-ABF1B29F4825}" srcOrd="4" destOrd="0" presId="urn:microsoft.com/office/officeart/2005/8/layout/default"/>
    <dgm:cxn modelId="{D08F5FFB-4356-422E-A5F3-5892CAC969A0}" type="presParOf" srcId="{9662B6C5-A01A-48DA-A99A-DDFDCF92E693}" destId="{6AA1D91A-9288-4272-82A4-E86AFD317164}" srcOrd="5" destOrd="0" presId="urn:microsoft.com/office/officeart/2005/8/layout/default"/>
    <dgm:cxn modelId="{A953FEB4-C42C-47E2-881A-5E3E3710E32F}" type="presParOf" srcId="{9662B6C5-A01A-48DA-A99A-DDFDCF92E693}" destId="{CC020549-4F96-44E6-9383-BE8CC3D62B04}" srcOrd="6" destOrd="0" presId="urn:microsoft.com/office/officeart/2005/8/layout/default"/>
    <dgm:cxn modelId="{C053448F-05E5-433C-8E01-985FEC707B82}" type="presParOf" srcId="{9662B6C5-A01A-48DA-A99A-DDFDCF92E693}" destId="{713DCB3B-2566-4AEA-8F3A-75744BFA9833}" srcOrd="7" destOrd="0" presId="urn:microsoft.com/office/officeart/2005/8/layout/default"/>
    <dgm:cxn modelId="{A64F6FBB-8AC9-4369-9F59-7E89A65E9E0C}" type="presParOf" srcId="{9662B6C5-A01A-48DA-A99A-DDFDCF92E693}" destId="{DE1C9B2F-2E9E-4881-9CFA-DE3CC89A3220}" srcOrd="8" destOrd="0" presId="urn:microsoft.com/office/officeart/2005/8/layout/default"/>
    <dgm:cxn modelId="{B9C52FF8-EDF6-470D-8DFE-D679DD884C44}" type="presParOf" srcId="{9662B6C5-A01A-48DA-A99A-DDFDCF92E693}" destId="{6077F5B3-82F8-40E6-86F3-15A4394A7523}" srcOrd="9" destOrd="0" presId="urn:microsoft.com/office/officeart/2005/8/layout/default"/>
    <dgm:cxn modelId="{B85632FD-F323-49DB-91D4-4350392C3E9C}" type="presParOf" srcId="{9662B6C5-A01A-48DA-A99A-DDFDCF92E693}" destId="{00D4324D-B6EC-4BD4-A085-3EA3C38653BC}"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2205C7-57B9-453C-A184-21F73B38DCF7}" type="doc">
      <dgm:prSet loTypeId="urn:microsoft.com/office/officeart/2016/7/layout/LinearBlockProcessNumbered" loCatId="process" qsTypeId="urn:microsoft.com/office/officeart/2005/8/quickstyle/simple2" qsCatId="simple" csTypeId="urn:microsoft.com/office/officeart/2005/8/colors/colorful1" csCatId="colorful" phldr="1"/>
      <dgm:spPr/>
    </dgm:pt>
    <dgm:pt modelId="{49D6CDCE-26A7-4959-B007-D7AD56C6247F}">
      <dgm:prSet phldrT="[Text]" phldr="0"/>
      <dgm:spPr/>
      <dgm:t>
        <a:bodyPr/>
        <a:lstStyle/>
        <a:p>
          <a:pPr rtl="0"/>
          <a:r>
            <a:rPr lang="en-US" dirty="0">
              <a:latin typeface="Tw Cen MT" panose="020B0602020104020603"/>
            </a:rPr>
            <a:t>TY Available to All  Schools since 1994  </a:t>
          </a:r>
          <a:endParaRPr lang="en-US" dirty="0"/>
        </a:p>
      </dgm:t>
    </dgm:pt>
    <dgm:pt modelId="{9281BE67-45EA-41F7-B580-032B3CA360FA}" type="parTrans" cxnId="{F202D5FE-46DB-4335-8B16-22DC712B90A5}">
      <dgm:prSet/>
      <dgm:spPr/>
      <dgm:t>
        <a:bodyPr/>
        <a:lstStyle/>
        <a:p>
          <a:endParaRPr lang="en-US"/>
        </a:p>
      </dgm:t>
    </dgm:pt>
    <dgm:pt modelId="{7E3F3168-CF7D-408C-A0E9-EC97977419BC}" type="sibTrans" cxnId="{F202D5FE-46DB-4335-8B16-22DC712B90A5}">
      <dgm:prSet/>
      <dgm:spPr/>
      <dgm:t>
        <a:bodyPr/>
        <a:lstStyle/>
        <a:p>
          <a:endParaRPr lang="en-US"/>
        </a:p>
      </dgm:t>
    </dgm:pt>
    <dgm:pt modelId="{7AC6546F-48A6-48A8-AEC3-F0EF5D9ED893}">
      <dgm:prSet phldr="0"/>
      <dgm:spPr/>
      <dgm:t>
        <a:bodyPr/>
        <a:lstStyle/>
        <a:p>
          <a:pPr rtl="0"/>
          <a:r>
            <a:rPr lang="en-US" dirty="0">
              <a:latin typeface="Tw Cen MT" panose="020B0602020104020603"/>
            </a:rPr>
            <a:t>60,000 students in TY in 2023/2024</a:t>
          </a:r>
        </a:p>
      </dgm:t>
    </dgm:pt>
    <dgm:pt modelId="{2BE3F890-4DC9-441A-99DF-B81489F3C56A}" type="parTrans" cxnId="{EA50D8D2-EC0F-48CF-BBC4-7BC9B48C040D}">
      <dgm:prSet/>
      <dgm:spPr/>
    </dgm:pt>
    <dgm:pt modelId="{AA0822FA-3595-4646-9442-2FF68A5DAD6C}" type="sibTrans" cxnId="{EA50D8D2-EC0F-48CF-BBC4-7BC9B48C040D}">
      <dgm:prSet/>
      <dgm:spPr/>
      <dgm:t>
        <a:bodyPr/>
        <a:lstStyle/>
        <a:p>
          <a:endParaRPr lang="en-US"/>
        </a:p>
        <a:p>
          <a:endParaRPr lang="en-US"/>
        </a:p>
      </dgm:t>
    </dgm:pt>
    <dgm:pt modelId="{8F362943-6821-4AD9-AF49-2BD8C1E4D7AB}">
      <dgm:prSet phldr="0"/>
      <dgm:spPr/>
      <dgm:t>
        <a:bodyPr/>
        <a:lstStyle/>
        <a:p>
          <a:pPr rtl="0"/>
          <a:r>
            <a:rPr lang="en-US" dirty="0">
              <a:latin typeface="Tw Cen MT" panose="020B0602020104020603"/>
            </a:rPr>
            <a:t>80% of Junior Cert students  entered TY in  2023/2024</a:t>
          </a:r>
        </a:p>
      </dgm:t>
    </dgm:pt>
    <dgm:pt modelId="{8968AA89-3E9D-44F1-AAEA-477E247E34AB}" type="parTrans" cxnId="{F602EF73-9019-4012-A81E-4C276442761E}">
      <dgm:prSet/>
      <dgm:spPr/>
    </dgm:pt>
    <dgm:pt modelId="{BA3984C5-335E-4AF1-A46B-9A6204765A0B}" type="sibTrans" cxnId="{F602EF73-9019-4012-A81E-4C276442761E}">
      <dgm:prSet/>
      <dgm:spPr/>
      <dgm:t>
        <a:bodyPr/>
        <a:lstStyle/>
        <a:p>
          <a:endParaRPr lang="en-US"/>
        </a:p>
        <a:p>
          <a:endParaRPr lang="en-US"/>
        </a:p>
      </dgm:t>
    </dgm:pt>
    <dgm:pt modelId="{0602C2CC-FC0F-45AF-9C79-08B30D51ABE0}">
      <dgm:prSet phldr="0"/>
      <dgm:spPr/>
      <dgm:t>
        <a:bodyPr/>
        <a:lstStyle/>
        <a:p>
          <a:pPr rtl="0"/>
          <a:r>
            <a:rPr lang="en-US" dirty="0">
              <a:latin typeface="Tw Cen MT" panose="020B0602020104020603"/>
            </a:rPr>
            <a:t>Increase from 40% to 80% in 20 years  </a:t>
          </a:r>
        </a:p>
      </dgm:t>
    </dgm:pt>
    <dgm:pt modelId="{27A8201F-8A3F-48FD-A1A2-EA6A977EAE26}" type="parTrans" cxnId="{BAD40F76-217F-4E8E-9BD1-002499DAD85E}">
      <dgm:prSet/>
      <dgm:spPr/>
    </dgm:pt>
    <dgm:pt modelId="{96CB783F-865E-470C-9AF5-5BF2BFC60617}" type="sibTrans" cxnId="{BAD40F76-217F-4E8E-9BD1-002499DAD85E}">
      <dgm:prSet/>
      <dgm:spPr/>
      <dgm:t>
        <a:bodyPr/>
        <a:lstStyle/>
        <a:p>
          <a:endParaRPr lang="en-US"/>
        </a:p>
      </dgm:t>
    </dgm:pt>
    <dgm:pt modelId="{E6DFBEDC-B09C-4F5E-AB5F-E2903F264C07}" type="pres">
      <dgm:prSet presAssocID="{3B2205C7-57B9-453C-A184-21F73B38DCF7}" presName="Name0" presStyleCnt="0">
        <dgm:presLayoutVars>
          <dgm:animLvl val="lvl"/>
          <dgm:resizeHandles val="exact"/>
        </dgm:presLayoutVars>
      </dgm:prSet>
      <dgm:spPr/>
    </dgm:pt>
    <dgm:pt modelId="{0D3D2E20-6A03-4915-AB81-4133CC43A6DF}" type="pres">
      <dgm:prSet presAssocID="{49D6CDCE-26A7-4959-B007-D7AD56C6247F}" presName="compositeNode" presStyleCnt="0">
        <dgm:presLayoutVars>
          <dgm:bulletEnabled val="1"/>
        </dgm:presLayoutVars>
      </dgm:prSet>
      <dgm:spPr/>
    </dgm:pt>
    <dgm:pt modelId="{30FCA04D-E957-4789-BC2A-690F7C06F323}" type="pres">
      <dgm:prSet presAssocID="{49D6CDCE-26A7-4959-B007-D7AD56C6247F}" presName="bgRect" presStyleLbl="alignNode1" presStyleIdx="0" presStyleCnt="4"/>
      <dgm:spPr/>
    </dgm:pt>
    <dgm:pt modelId="{6F217FE0-BE79-448C-A768-F06406DBCE20}" type="pres">
      <dgm:prSet presAssocID="{7E3F3168-CF7D-408C-A0E9-EC97977419BC}" presName="sibTransNodeRect" presStyleLbl="alignNode1" presStyleIdx="0" presStyleCnt="4">
        <dgm:presLayoutVars>
          <dgm:chMax val="0"/>
          <dgm:bulletEnabled val="1"/>
        </dgm:presLayoutVars>
      </dgm:prSet>
      <dgm:spPr/>
    </dgm:pt>
    <dgm:pt modelId="{4B06B3D7-76A7-434C-942E-CC6CCFED450E}" type="pres">
      <dgm:prSet presAssocID="{49D6CDCE-26A7-4959-B007-D7AD56C6247F}" presName="nodeRect" presStyleLbl="alignNode1" presStyleIdx="0" presStyleCnt="4">
        <dgm:presLayoutVars>
          <dgm:bulletEnabled val="1"/>
        </dgm:presLayoutVars>
      </dgm:prSet>
      <dgm:spPr/>
    </dgm:pt>
    <dgm:pt modelId="{A8F4B5A8-D17B-4F43-AEC0-F29B9B1AD074}" type="pres">
      <dgm:prSet presAssocID="{7E3F3168-CF7D-408C-A0E9-EC97977419BC}" presName="sibTrans" presStyleCnt="0"/>
      <dgm:spPr/>
    </dgm:pt>
    <dgm:pt modelId="{8947884C-5A3B-4E12-9BBD-439184648106}" type="pres">
      <dgm:prSet presAssocID="{7AC6546F-48A6-48A8-AEC3-F0EF5D9ED893}" presName="compositeNode" presStyleCnt="0">
        <dgm:presLayoutVars>
          <dgm:bulletEnabled val="1"/>
        </dgm:presLayoutVars>
      </dgm:prSet>
      <dgm:spPr/>
    </dgm:pt>
    <dgm:pt modelId="{A750DFAA-C8CC-474F-95E5-E9CEA74635EA}" type="pres">
      <dgm:prSet presAssocID="{7AC6546F-48A6-48A8-AEC3-F0EF5D9ED893}" presName="bgRect" presStyleLbl="alignNode1" presStyleIdx="1" presStyleCnt="4"/>
      <dgm:spPr/>
    </dgm:pt>
    <dgm:pt modelId="{3BD1EB13-237A-4F46-BF08-3EEADAEEC46B}" type="pres">
      <dgm:prSet presAssocID="{AA0822FA-3595-4646-9442-2FF68A5DAD6C}" presName="sibTransNodeRect" presStyleLbl="alignNode1" presStyleIdx="1" presStyleCnt="4">
        <dgm:presLayoutVars>
          <dgm:chMax val="0"/>
          <dgm:bulletEnabled val="1"/>
        </dgm:presLayoutVars>
      </dgm:prSet>
      <dgm:spPr/>
    </dgm:pt>
    <dgm:pt modelId="{D98E1529-D8B8-40BE-83C1-DC39B56BA8A4}" type="pres">
      <dgm:prSet presAssocID="{7AC6546F-48A6-48A8-AEC3-F0EF5D9ED893}" presName="nodeRect" presStyleLbl="alignNode1" presStyleIdx="1" presStyleCnt="4">
        <dgm:presLayoutVars>
          <dgm:bulletEnabled val="1"/>
        </dgm:presLayoutVars>
      </dgm:prSet>
      <dgm:spPr/>
    </dgm:pt>
    <dgm:pt modelId="{A8178A3F-E2B8-47D9-B2FD-74C77767D878}" type="pres">
      <dgm:prSet presAssocID="{AA0822FA-3595-4646-9442-2FF68A5DAD6C}" presName="sibTrans" presStyleCnt="0"/>
      <dgm:spPr/>
    </dgm:pt>
    <dgm:pt modelId="{97189DBE-2CC3-4702-8089-546D652F4C02}" type="pres">
      <dgm:prSet presAssocID="{8F362943-6821-4AD9-AF49-2BD8C1E4D7AB}" presName="compositeNode" presStyleCnt="0">
        <dgm:presLayoutVars>
          <dgm:bulletEnabled val="1"/>
        </dgm:presLayoutVars>
      </dgm:prSet>
      <dgm:spPr/>
    </dgm:pt>
    <dgm:pt modelId="{A02B1438-A821-413F-A4A1-F0B75F0DBB69}" type="pres">
      <dgm:prSet presAssocID="{8F362943-6821-4AD9-AF49-2BD8C1E4D7AB}" presName="bgRect" presStyleLbl="alignNode1" presStyleIdx="2" presStyleCnt="4"/>
      <dgm:spPr/>
    </dgm:pt>
    <dgm:pt modelId="{BB3208D0-9C31-46CB-AD91-0590CA1A2A80}" type="pres">
      <dgm:prSet presAssocID="{BA3984C5-335E-4AF1-A46B-9A6204765A0B}" presName="sibTransNodeRect" presStyleLbl="alignNode1" presStyleIdx="2" presStyleCnt="4">
        <dgm:presLayoutVars>
          <dgm:chMax val="0"/>
          <dgm:bulletEnabled val="1"/>
        </dgm:presLayoutVars>
      </dgm:prSet>
      <dgm:spPr/>
    </dgm:pt>
    <dgm:pt modelId="{501A3CE6-CA42-431C-9641-300195112090}" type="pres">
      <dgm:prSet presAssocID="{8F362943-6821-4AD9-AF49-2BD8C1E4D7AB}" presName="nodeRect" presStyleLbl="alignNode1" presStyleIdx="2" presStyleCnt="4">
        <dgm:presLayoutVars>
          <dgm:bulletEnabled val="1"/>
        </dgm:presLayoutVars>
      </dgm:prSet>
      <dgm:spPr/>
    </dgm:pt>
    <dgm:pt modelId="{920322D1-3CB2-40E2-A313-6F1B089E7BF6}" type="pres">
      <dgm:prSet presAssocID="{BA3984C5-335E-4AF1-A46B-9A6204765A0B}" presName="sibTrans" presStyleCnt="0"/>
      <dgm:spPr/>
    </dgm:pt>
    <dgm:pt modelId="{D036E7DD-FA76-4C1D-82A4-FFB7C4E92907}" type="pres">
      <dgm:prSet presAssocID="{0602C2CC-FC0F-45AF-9C79-08B30D51ABE0}" presName="compositeNode" presStyleCnt="0">
        <dgm:presLayoutVars>
          <dgm:bulletEnabled val="1"/>
        </dgm:presLayoutVars>
      </dgm:prSet>
      <dgm:spPr/>
    </dgm:pt>
    <dgm:pt modelId="{AE1739AA-9B8F-4429-9B8D-591355D66657}" type="pres">
      <dgm:prSet presAssocID="{0602C2CC-FC0F-45AF-9C79-08B30D51ABE0}" presName="bgRect" presStyleLbl="alignNode1" presStyleIdx="3" presStyleCnt="4"/>
      <dgm:spPr/>
    </dgm:pt>
    <dgm:pt modelId="{51BFB84D-B182-444D-B4EA-05A75D5424FF}" type="pres">
      <dgm:prSet presAssocID="{96CB783F-865E-470C-9AF5-5BF2BFC60617}" presName="sibTransNodeRect" presStyleLbl="alignNode1" presStyleIdx="3" presStyleCnt="4">
        <dgm:presLayoutVars>
          <dgm:chMax val="0"/>
          <dgm:bulletEnabled val="1"/>
        </dgm:presLayoutVars>
      </dgm:prSet>
      <dgm:spPr/>
    </dgm:pt>
    <dgm:pt modelId="{60066DF5-2D54-4D72-BD31-7D85ACEE6999}" type="pres">
      <dgm:prSet presAssocID="{0602C2CC-FC0F-45AF-9C79-08B30D51ABE0}" presName="nodeRect" presStyleLbl="alignNode1" presStyleIdx="3" presStyleCnt="4">
        <dgm:presLayoutVars>
          <dgm:bulletEnabled val="1"/>
        </dgm:presLayoutVars>
      </dgm:prSet>
      <dgm:spPr/>
    </dgm:pt>
  </dgm:ptLst>
  <dgm:cxnLst>
    <dgm:cxn modelId="{1C605701-12D8-43BD-B1E6-AA38EAD382CB}" type="presOf" srcId="{0602C2CC-FC0F-45AF-9C79-08B30D51ABE0}" destId="{60066DF5-2D54-4D72-BD31-7D85ACEE6999}" srcOrd="1" destOrd="0" presId="urn:microsoft.com/office/officeart/2016/7/layout/LinearBlockProcessNumbered"/>
    <dgm:cxn modelId="{E219A20B-06E5-47C0-8EF2-6A83DC726F07}" type="presOf" srcId="{49D6CDCE-26A7-4959-B007-D7AD56C6247F}" destId="{30FCA04D-E957-4789-BC2A-690F7C06F323}" srcOrd="0" destOrd="0" presId="urn:microsoft.com/office/officeart/2016/7/layout/LinearBlockProcessNumbered"/>
    <dgm:cxn modelId="{4F10EC1B-08DC-4F33-AA32-29BFED3B3C13}" type="presOf" srcId="{96CB783F-865E-470C-9AF5-5BF2BFC60617}" destId="{51BFB84D-B182-444D-B4EA-05A75D5424FF}" srcOrd="0" destOrd="0" presId="urn:microsoft.com/office/officeart/2016/7/layout/LinearBlockProcessNumbered"/>
    <dgm:cxn modelId="{7CE7BB22-FB5B-44B2-BAE2-848A1538F28C}" type="presOf" srcId="{49D6CDCE-26A7-4959-B007-D7AD56C6247F}" destId="{4B06B3D7-76A7-434C-942E-CC6CCFED450E}" srcOrd="1" destOrd="0" presId="urn:microsoft.com/office/officeart/2016/7/layout/LinearBlockProcessNumbered"/>
    <dgm:cxn modelId="{5164FE23-B1C3-47B8-A0F4-0A098FD8F644}" type="presOf" srcId="{8F362943-6821-4AD9-AF49-2BD8C1E4D7AB}" destId="{A02B1438-A821-413F-A4A1-F0B75F0DBB69}" srcOrd="0" destOrd="0" presId="urn:microsoft.com/office/officeart/2016/7/layout/LinearBlockProcessNumbered"/>
    <dgm:cxn modelId="{91FF233A-8E71-4031-8BC3-D91A442345C1}" type="presOf" srcId="{8F362943-6821-4AD9-AF49-2BD8C1E4D7AB}" destId="{501A3CE6-CA42-431C-9641-300195112090}" srcOrd="1" destOrd="0" presId="urn:microsoft.com/office/officeart/2016/7/layout/LinearBlockProcessNumbered"/>
    <dgm:cxn modelId="{D82FFC61-5296-4737-A7DE-5D9861CA3F53}" type="presOf" srcId="{3B2205C7-57B9-453C-A184-21F73B38DCF7}" destId="{E6DFBEDC-B09C-4F5E-AB5F-E2903F264C07}" srcOrd="0" destOrd="0" presId="urn:microsoft.com/office/officeart/2016/7/layout/LinearBlockProcessNumbered"/>
    <dgm:cxn modelId="{2E327C49-FF1D-4331-8648-3FE202F3E589}" type="presOf" srcId="{7E3F3168-CF7D-408C-A0E9-EC97977419BC}" destId="{6F217FE0-BE79-448C-A768-F06406DBCE20}" srcOrd="0" destOrd="0" presId="urn:microsoft.com/office/officeart/2016/7/layout/LinearBlockProcessNumbered"/>
    <dgm:cxn modelId="{F602EF73-9019-4012-A81E-4C276442761E}" srcId="{3B2205C7-57B9-453C-A184-21F73B38DCF7}" destId="{8F362943-6821-4AD9-AF49-2BD8C1E4D7AB}" srcOrd="2" destOrd="0" parTransId="{8968AA89-3E9D-44F1-AAEA-477E247E34AB}" sibTransId="{BA3984C5-335E-4AF1-A46B-9A6204765A0B}"/>
    <dgm:cxn modelId="{BAD40F76-217F-4E8E-9BD1-002499DAD85E}" srcId="{3B2205C7-57B9-453C-A184-21F73B38DCF7}" destId="{0602C2CC-FC0F-45AF-9C79-08B30D51ABE0}" srcOrd="3" destOrd="0" parTransId="{27A8201F-8A3F-48FD-A1A2-EA6A977EAE26}" sibTransId="{96CB783F-865E-470C-9AF5-5BF2BFC60617}"/>
    <dgm:cxn modelId="{AE2BB185-70DF-434C-817A-4015560B68F4}" type="presOf" srcId="{AA0822FA-3595-4646-9442-2FF68A5DAD6C}" destId="{3BD1EB13-237A-4F46-BF08-3EEADAEEC46B}" srcOrd="0" destOrd="0" presId="urn:microsoft.com/office/officeart/2016/7/layout/LinearBlockProcessNumbered"/>
    <dgm:cxn modelId="{E3908B8B-7E59-4CE2-8B9D-DDA41F0D5DA4}" type="presOf" srcId="{0602C2CC-FC0F-45AF-9C79-08B30D51ABE0}" destId="{AE1739AA-9B8F-4429-9B8D-591355D66657}" srcOrd="0" destOrd="0" presId="urn:microsoft.com/office/officeart/2016/7/layout/LinearBlockProcessNumbered"/>
    <dgm:cxn modelId="{9AD4A2BB-7F1B-4FD3-9864-590C22BB61BC}" type="presOf" srcId="{7AC6546F-48A6-48A8-AEC3-F0EF5D9ED893}" destId="{A750DFAA-C8CC-474F-95E5-E9CEA74635EA}" srcOrd="0" destOrd="0" presId="urn:microsoft.com/office/officeart/2016/7/layout/LinearBlockProcessNumbered"/>
    <dgm:cxn modelId="{EA50D8D2-EC0F-48CF-BBC4-7BC9B48C040D}" srcId="{3B2205C7-57B9-453C-A184-21F73B38DCF7}" destId="{7AC6546F-48A6-48A8-AEC3-F0EF5D9ED893}" srcOrd="1" destOrd="0" parTransId="{2BE3F890-4DC9-441A-99DF-B81489F3C56A}" sibTransId="{AA0822FA-3595-4646-9442-2FF68A5DAD6C}"/>
    <dgm:cxn modelId="{3F6AE1D9-B4DA-45A2-869F-B0555E997874}" type="presOf" srcId="{7AC6546F-48A6-48A8-AEC3-F0EF5D9ED893}" destId="{D98E1529-D8B8-40BE-83C1-DC39B56BA8A4}" srcOrd="1" destOrd="0" presId="urn:microsoft.com/office/officeart/2016/7/layout/LinearBlockProcessNumbered"/>
    <dgm:cxn modelId="{3E8C7DF2-EF47-4981-ABD8-DDEBF99884FA}" type="presOf" srcId="{BA3984C5-335E-4AF1-A46B-9A6204765A0B}" destId="{BB3208D0-9C31-46CB-AD91-0590CA1A2A80}" srcOrd="0" destOrd="0" presId="urn:microsoft.com/office/officeart/2016/7/layout/LinearBlockProcessNumbered"/>
    <dgm:cxn modelId="{F202D5FE-46DB-4335-8B16-22DC712B90A5}" srcId="{3B2205C7-57B9-453C-A184-21F73B38DCF7}" destId="{49D6CDCE-26A7-4959-B007-D7AD56C6247F}" srcOrd="0" destOrd="0" parTransId="{9281BE67-45EA-41F7-B580-032B3CA360FA}" sibTransId="{7E3F3168-CF7D-408C-A0E9-EC97977419BC}"/>
    <dgm:cxn modelId="{9DB78240-1729-4527-BFBC-C584E406FC7E}" type="presParOf" srcId="{E6DFBEDC-B09C-4F5E-AB5F-E2903F264C07}" destId="{0D3D2E20-6A03-4915-AB81-4133CC43A6DF}" srcOrd="0" destOrd="0" presId="urn:microsoft.com/office/officeart/2016/7/layout/LinearBlockProcessNumbered"/>
    <dgm:cxn modelId="{F0695952-9CA7-4EC6-A541-5DC7D04BFF68}" type="presParOf" srcId="{0D3D2E20-6A03-4915-AB81-4133CC43A6DF}" destId="{30FCA04D-E957-4789-BC2A-690F7C06F323}" srcOrd="0" destOrd="0" presId="urn:microsoft.com/office/officeart/2016/7/layout/LinearBlockProcessNumbered"/>
    <dgm:cxn modelId="{A8572271-A1FD-4169-9104-E1A8B622E961}" type="presParOf" srcId="{0D3D2E20-6A03-4915-AB81-4133CC43A6DF}" destId="{6F217FE0-BE79-448C-A768-F06406DBCE20}" srcOrd="1" destOrd="0" presId="urn:microsoft.com/office/officeart/2016/7/layout/LinearBlockProcessNumbered"/>
    <dgm:cxn modelId="{596AFC84-EF01-47FE-BAFF-93F5EF589CAA}" type="presParOf" srcId="{0D3D2E20-6A03-4915-AB81-4133CC43A6DF}" destId="{4B06B3D7-76A7-434C-942E-CC6CCFED450E}" srcOrd="2" destOrd="0" presId="urn:microsoft.com/office/officeart/2016/7/layout/LinearBlockProcessNumbered"/>
    <dgm:cxn modelId="{95B53267-5AF8-4601-BA6C-0914EE396147}" type="presParOf" srcId="{E6DFBEDC-B09C-4F5E-AB5F-E2903F264C07}" destId="{A8F4B5A8-D17B-4F43-AEC0-F29B9B1AD074}" srcOrd="1" destOrd="0" presId="urn:microsoft.com/office/officeart/2016/7/layout/LinearBlockProcessNumbered"/>
    <dgm:cxn modelId="{D9939737-41C2-4DEB-AE5C-69A90E74CDEE}" type="presParOf" srcId="{E6DFBEDC-B09C-4F5E-AB5F-E2903F264C07}" destId="{8947884C-5A3B-4E12-9BBD-439184648106}" srcOrd="2" destOrd="0" presId="urn:microsoft.com/office/officeart/2016/7/layout/LinearBlockProcessNumbered"/>
    <dgm:cxn modelId="{64824F9F-24E9-4E82-BAC0-9271A6AA401E}" type="presParOf" srcId="{8947884C-5A3B-4E12-9BBD-439184648106}" destId="{A750DFAA-C8CC-474F-95E5-E9CEA74635EA}" srcOrd="0" destOrd="0" presId="urn:microsoft.com/office/officeart/2016/7/layout/LinearBlockProcessNumbered"/>
    <dgm:cxn modelId="{81FEB7C5-5B17-426D-980E-7BDAF9E2DEAE}" type="presParOf" srcId="{8947884C-5A3B-4E12-9BBD-439184648106}" destId="{3BD1EB13-237A-4F46-BF08-3EEADAEEC46B}" srcOrd="1" destOrd="0" presId="urn:microsoft.com/office/officeart/2016/7/layout/LinearBlockProcessNumbered"/>
    <dgm:cxn modelId="{0BEF9D0B-521C-4458-A21B-891AB7539919}" type="presParOf" srcId="{8947884C-5A3B-4E12-9BBD-439184648106}" destId="{D98E1529-D8B8-40BE-83C1-DC39B56BA8A4}" srcOrd="2" destOrd="0" presId="urn:microsoft.com/office/officeart/2016/7/layout/LinearBlockProcessNumbered"/>
    <dgm:cxn modelId="{6C87096A-FE55-4930-A2D5-FF58D024AF2C}" type="presParOf" srcId="{E6DFBEDC-B09C-4F5E-AB5F-E2903F264C07}" destId="{A8178A3F-E2B8-47D9-B2FD-74C77767D878}" srcOrd="3" destOrd="0" presId="urn:microsoft.com/office/officeart/2016/7/layout/LinearBlockProcessNumbered"/>
    <dgm:cxn modelId="{63BAE388-82AB-47FE-A45A-B1A8ABEA97A8}" type="presParOf" srcId="{E6DFBEDC-B09C-4F5E-AB5F-E2903F264C07}" destId="{97189DBE-2CC3-4702-8089-546D652F4C02}" srcOrd="4" destOrd="0" presId="urn:microsoft.com/office/officeart/2016/7/layout/LinearBlockProcessNumbered"/>
    <dgm:cxn modelId="{CF46A8B4-FB14-4E4A-A7AB-8353654FC985}" type="presParOf" srcId="{97189DBE-2CC3-4702-8089-546D652F4C02}" destId="{A02B1438-A821-413F-A4A1-F0B75F0DBB69}" srcOrd="0" destOrd="0" presId="urn:microsoft.com/office/officeart/2016/7/layout/LinearBlockProcessNumbered"/>
    <dgm:cxn modelId="{7AA3FE93-7DE9-4EBF-84A2-2BE2C10F7C19}" type="presParOf" srcId="{97189DBE-2CC3-4702-8089-546D652F4C02}" destId="{BB3208D0-9C31-46CB-AD91-0590CA1A2A80}" srcOrd="1" destOrd="0" presId="urn:microsoft.com/office/officeart/2016/7/layout/LinearBlockProcessNumbered"/>
    <dgm:cxn modelId="{0415AB6E-3D48-4708-A03E-9BAFAD79FEDF}" type="presParOf" srcId="{97189DBE-2CC3-4702-8089-546D652F4C02}" destId="{501A3CE6-CA42-431C-9641-300195112090}" srcOrd="2" destOrd="0" presId="urn:microsoft.com/office/officeart/2016/7/layout/LinearBlockProcessNumbered"/>
    <dgm:cxn modelId="{13D62A23-5853-4B19-B68B-D8076083A4B7}" type="presParOf" srcId="{E6DFBEDC-B09C-4F5E-AB5F-E2903F264C07}" destId="{920322D1-3CB2-40E2-A313-6F1B089E7BF6}" srcOrd="5" destOrd="0" presId="urn:microsoft.com/office/officeart/2016/7/layout/LinearBlockProcessNumbered"/>
    <dgm:cxn modelId="{128B0BF7-8602-45F1-8B51-E3CEAEFEBD93}" type="presParOf" srcId="{E6DFBEDC-B09C-4F5E-AB5F-E2903F264C07}" destId="{D036E7DD-FA76-4C1D-82A4-FFB7C4E92907}" srcOrd="6" destOrd="0" presId="urn:microsoft.com/office/officeart/2016/7/layout/LinearBlockProcessNumbered"/>
    <dgm:cxn modelId="{787C6300-9004-4417-8C57-4E8B4A94735F}" type="presParOf" srcId="{D036E7DD-FA76-4C1D-82A4-FFB7C4E92907}" destId="{AE1739AA-9B8F-4429-9B8D-591355D66657}" srcOrd="0" destOrd="0" presId="urn:microsoft.com/office/officeart/2016/7/layout/LinearBlockProcessNumbered"/>
    <dgm:cxn modelId="{47857BF9-A715-4DBC-9A56-AE8DB21302C4}" type="presParOf" srcId="{D036E7DD-FA76-4C1D-82A4-FFB7C4E92907}" destId="{51BFB84D-B182-444D-B4EA-05A75D5424FF}" srcOrd="1" destOrd="0" presId="urn:microsoft.com/office/officeart/2016/7/layout/LinearBlockProcessNumbered"/>
    <dgm:cxn modelId="{C4B6406D-EE69-4925-AA6D-30DD720AC862}" type="presParOf" srcId="{D036E7DD-FA76-4C1D-82A4-FFB7C4E92907}" destId="{60066DF5-2D54-4D72-BD31-7D85ACEE6999}"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4DDA257-49BF-4C8E-B998-26F4DB1F2DD2}" type="doc">
      <dgm:prSet loTypeId="urn:microsoft.com/office/officeart/2016/7/layout/LinearBlockProcessNumbered" loCatId="process" qsTypeId="urn:microsoft.com/office/officeart/2005/8/quickstyle/simple4" qsCatId="simple" csTypeId="urn:microsoft.com/office/officeart/2005/8/colors/colorful2" csCatId="colorful"/>
      <dgm:spPr/>
      <dgm:t>
        <a:bodyPr/>
        <a:lstStyle/>
        <a:p>
          <a:endParaRPr lang="en-US"/>
        </a:p>
      </dgm:t>
    </dgm:pt>
    <dgm:pt modelId="{F31A390D-8D13-4451-B446-3BFEDFDF0C80}">
      <dgm:prSet/>
      <dgm:spPr/>
      <dgm:t>
        <a:bodyPr/>
        <a:lstStyle/>
        <a:p>
          <a:pPr rtl="0"/>
          <a:r>
            <a:rPr lang="en-US" dirty="0"/>
            <a:t>Personal Growth </a:t>
          </a:r>
          <a:r>
            <a:rPr lang="en-US" dirty="0">
              <a:latin typeface="Tw Cen MT" panose="020B0602020104020603"/>
            </a:rPr>
            <a:t>–Social and Emotional</a:t>
          </a:r>
          <a:endParaRPr lang="en-US" dirty="0"/>
        </a:p>
      </dgm:t>
    </dgm:pt>
    <dgm:pt modelId="{2AF61266-C3BF-4C8C-B5A2-38DE345B796C}" type="parTrans" cxnId="{8779B29D-9D49-4977-8752-C7316BEC738F}">
      <dgm:prSet/>
      <dgm:spPr/>
      <dgm:t>
        <a:bodyPr/>
        <a:lstStyle/>
        <a:p>
          <a:endParaRPr lang="en-US"/>
        </a:p>
      </dgm:t>
    </dgm:pt>
    <dgm:pt modelId="{B3ACFEF5-F356-41F8-BED3-12269139D8C8}" type="sibTrans" cxnId="{8779B29D-9D49-4977-8752-C7316BEC738F}">
      <dgm:prSet phldrT="01" phldr="0"/>
      <dgm:spPr/>
      <dgm:t>
        <a:bodyPr/>
        <a:lstStyle/>
        <a:p>
          <a:r>
            <a:rPr lang="en-US"/>
            <a:t>01</a:t>
          </a:r>
        </a:p>
      </dgm:t>
    </dgm:pt>
    <dgm:pt modelId="{80AD909A-0983-4606-8389-55FCBBDD8EF4}">
      <dgm:prSet/>
      <dgm:spPr/>
      <dgm:t>
        <a:bodyPr/>
        <a:lstStyle/>
        <a:p>
          <a:pPr rtl="0"/>
          <a:r>
            <a:rPr lang="en-US" dirty="0"/>
            <a:t>Being a </a:t>
          </a:r>
          <a:r>
            <a:rPr lang="en-US" dirty="0">
              <a:latin typeface="Tw Cen MT" panose="020B0602020104020603"/>
            </a:rPr>
            <a:t>Learner-discover</a:t>
          </a:r>
          <a:r>
            <a:rPr lang="en-US" dirty="0"/>
            <a:t> learning styles </a:t>
          </a:r>
          <a:r>
            <a:rPr lang="en-US" dirty="0">
              <a:latin typeface="Tw Cen MT" panose="020B0602020104020603"/>
            </a:rPr>
            <a:t>that suit the student</a:t>
          </a:r>
          <a:endParaRPr lang="en-US" dirty="0"/>
        </a:p>
      </dgm:t>
    </dgm:pt>
    <dgm:pt modelId="{2AFC5348-4A80-4CD4-859D-DC26451627F9}" type="parTrans" cxnId="{301591AD-0A99-4224-97F1-B51C36392781}">
      <dgm:prSet/>
      <dgm:spPr/>
      <dgm:t>
        <a:bodyPr/>
        <a:lstStyle/>
        <a:p>
          <a:endParaRPr lang="en-US"/>
        </a:p>
      </dgm:t>
    </dgm:pt>
    <dgm:pt modelId="{1A5874CF-082B-41D7-A443-31C0A4184519}" type="sibTrans" cxnId="{301591AD-0A99-4224-97F1-B51C36392781}">
      <dgm:prSet phldrT="02" phldr="0"/>
      <dgm:spPr/>
      <dgm:t>
        <a:bodyPr/>
        <a:lstStyle/>
        <a:p>
          <a:r>
            <a:rPr lang="en-US"/>
            <a:t>02</a:t>
          </a:r>
        </a:p>
      </dgm:t>
    </dgm:pt>
    <dgm:pt modelId="{EC09BE98-6061-439A-B26A-35F6776E4E96}">
      <dgm:prSet/>
      <dgm:spPr/>
      <dgm:t>
        <a:bodyPr/>
        <a:lstStyle/>
        <a:p>
          <a:pPr rtl="0"/>
          <a:r>
            <a:rPr lang="en-US" dirty="0"/>
            <a:t>Civic and Community </a:t>
          </a:r>
          <a:r>
            <a:rPr lang="en-US" dirty="0">
              <a:latin typeface="Tw Cen MT" panose="020B0602020104020603"/>
            </a:rPr>
            <a:t>Engagement</a:t>
          </a:r>
          <a:endParaRPr lang="en-US" dirty="0"/>
        </a:p>
      </dgm:t>
    </dgm:pt>
    <dgm:pt modelId="{D2931296-3964-45F0-84B8-6CF24DA004F1}" type="parTrans" cxnId="{7D9BCE37-F0D5-4FC4-A0FA-6EA2D792E876}">
      <dgm:prSet/>
      <dgm:spPr/>
      <dgm:t>
        <a:bodyPr/>
        <a:lstStyle/>
        <a:p>
          <a:endParaRPr lang="en-US"/>
        </a:p>
      </dgm:t>
    </dgm:pt>
    <dgm:pt modelId="{0B514D17-36C3-44C8-AE48-6CC4BAB22FAA}" type="sibTrans" cxnId="{7D9BCE37-F0D5-4FC4-A0FA-6EA2D792E876}">
      <dgm:prSet phldrT="03" phldr="0"/>
      <dgm:spPr/>
      <dgm:t>
        <a:bodyPr/>
        <a:lstStyle/>
        <a:p>
          <a:r>
            <a:rPr lang="en-US"/>
            <a:t>03</a:t>
          </a:r>
        </a:p>
      </dgm:t>
    </dgm:pt>
    <dgm:pt modelId="{7ABCA8C9-A4FE-463E-B28A-8D4149D4F3DB}">
      <dgm:prSet/>
      <dgm:spPr/>
      <dgm:t>
        <a:bodyPr/>
        <a:lstStyle/>
        <a:p>
          <a:r>
            <a:rPr lang="en-US" dirty="0"/>
            <a:t>Career Readiness- explore future pathways and gain work experience.</a:t>
          </a:r>
        </a:p>
      </dgm:t>
    </dgm:pt>
    <dgm:pt modelId="{42FC5573-C12C-4ED9-8DD8-88341421DF90}" type="parTrans" cxnId="{63A2A61E-B465-439F-BC4F-2101573E2C80}">
      <dgm:prSet/>
      <dgm:spPr/>
      <dgm:t>
        <a:bodyPr/>
        <a:lstStyle/>
        <a:p>
          <a:endParaRPr lang="en-US"/>
        </a:p>
      </dgm:t>
    </dgm:pt>
    <dgm:pt modelId="{A40AC3A2-0DF3-43CB-AD96-B632FF828243}" type="sibTrans" cxnId="{63A2A61E-B465-439F-BC4F-2101573E2C80}">
      <dgm:prSet phldrT="04" phldr="0"/>
      <dgm:spPr/>
      <dgm:t>
        <a:bodyPr/>
        <a:lstStyle/>
        <a:p>
          <a:r>
            <a:rPr lang="en-US"/>
            <a:t>04</a:t>
          </a:r>
        </a:p>
      </dgm:t>
    </dgm:pt>
    <dgm:pt modelId="{B9D44089-B58A-4506-AD97-856145A72920}" type="pres">
      <dgm:prSet presAssocID="{24DDA257-49BF-4C8E-B998-26F4DB1F2DD2}" presName="Name0" presStyleCnt="0">
        <dgm:presLayoutVars>
          <dgm:animLvl val="lvl"/>
          <dgm:resizeHandles val="exact"/>
        </dgm:presLayoutVars>
      </dgm:prSet>
      <dgm:spPr/>
    </dgm:pt>
    <dgm:pt modelId="{B88C09F0-2D36-442F-A64E-C4F349BDF6C9}" type="pres">
      <dgm:prSet presAssocID="{F31A390D-8D13-4451-B446-3BFEDFDF0C80}" presName="compositeNode" presStyleCnt="0">
        <dgm:presLayoutVars>
          <dgm:bulletEnabled val="1"/>
        </dgm:presLayoutVars>
      </dgm:prSet>
      <dgm:spPr/>
    </dgm:pt>
    <dgm:pt modelId="{32E45574-0ED3-4530-8A4E-7E9FAE1A8F7B}" type="pres">
      <dgm:prSet presAssocID="{F31A390D-8D13-4451-B446-3BFEDFDF0C80}" presName="bgRect" presStyleLbl="alignNode1" presStyleIdx="0" presStyleCnt="4"/>
      <dgm:spPr/>
    </dgm:pt>
    <dgm:pt modelId="{EF91BBE6-4525-4850-942B-68CD318C7A13}" type="pres">
      <dgm:prSet presAssocID="{B3ACFEF5-F356-41F8-BED3-12269139D8C8}" presName="sibTransNodeRect" presStyleLbl="alignNode1" presStyleIdx="0" presStyleCnt="4">
        <dgm:presLayoutVars>
          <dgm:chMax val="0"/>
          <dgm:bulletEnabled val="1"/>
        </dgm:presLayoutVars>
      </dgm:prSet>
      <dgm:spPr/>
    </dgm:pt>
    <dgm:pt modelId="{93DFF0C2-352A-4565-BDA8-6641B97B5035}" type="pres">
      <dgm:prSet presAssocID="{F31A390D-8D13-4451-B446-3BFEDFDF0C80}" presName="nodeRect" presStyleLbl="alignNode1" presStyleIdx="0" presStyleCnt="4">
        <dgm:presLayoutVars>
          <dgm:bulletEnabled val="1"/>
        </dgm:presLayoutVars>
      </dgm:prSet>
      <dgm:spPr/>
    </dgm:pt>
    <dgm:pt modelId="{B5B640C4-3132-4F77-A4AD-465992A8888C}" type="pres">
      <dgm:prSet presAssocID="{B3ACFEF5-F356-41F8-BED3-12269139D8C8}" presName="sibTrans" presStyleCnt="0"/>
      <dgm:spPr/>
    </dgm:pt>
    <dgm:pt modelId="{4D44BE59-284D-4E73-8825-BB6386C32BAC}" type="pres">
      <dgm:prSet presAssocID="{80AD909A-0983-4606-8389-55FCBBDD8EF4}" presName="compositeNode" presStyleCnt="0">
        <dgm:presLayoutVars>
          <dgm:bulletEnabled val="1"/>
        </dgm:presLayoutVars>
      </dgm:prSet>
      <dgm:spPr/>
    </dgm:pt>
    <dgm:pt modelId="{5686C8A8-CB72-4335-A2D3-9C6F12E7532F}" type="pres">
      <dgm:prSet presAssocID="{80AD909A-0983-4606-8389-55FCBBDD8EF4}" presName="bgRect" presStyleLbl="alignNode1" presStyleIdx="1" presStyleCnt="4"/>
      <dgm:spPr/>
    </dgm:pt>
    <dgm:pt modelId="{A799A37A-3234-4E4E-B92B-823E36FA668C}" type="pres">
      <dgm:prSet presAssocID="{1A5874CF-082B-41D7-A443-31C0A4184519}" presName="sibTransNodeRect" presStyleLbl="alignNode1" presStyleIdx="1" presStyleCnt="4">
        <dgm:presLayoutVars>
          <dgm:chMax val="0"/>
          <dgm:bulletEnabled val="1"/>
        </dgm:presLayoutVars>
      </dgm:prSet>
      <dgm:spPr/>
    </dgm:pt>
    <dgm:pt modelId="{20E7DB96-596A-4F6A-BBB9-3F571A64D808}" type="pres">
      <dgm:prSet presAssocID="{80AD909A-0983-4606-8389-55FCBBDD8EF4}" presName="nodeRect" presStyleLbl="alignNode1" presStyleIdx="1" presStyleCnt="4">
        <dgm:presLayoutVars>
          <dgm:bulletEnabled val="1"/>
        </dgm:presLayoutVars>
      </dgm:prSet>
      <dgm:spPr/>
    </dgm:pt>
    <dgm:pt modelId="{40CA5FA9-4402-4019-AAED-43ADA9744083}" type="pres">
      <dgm:prSet presAssocID="{1A5874CF-082B-41D7-A443-31C0A4184519}" presName="sibTrans" presStyleCnt="0"/>
      <dgm:spPr/>
    </dgm:pt>
    <dgm:pt modelId="{65196487-962E-4CFF-9093-DC08DDA3CCBF}" type="pres">
      <dgm:prSet presAssocID="{EC09BE98-6061-439A-B26A-35F6776E4E96}" presName="compositeNode" presStyleCnt="0">
        <dgm:presLayoutVars>
          <dgm:bulletEnabled val="1"/>
        </dgm:presLayoutVars>
      </dgm:prSet>
      <dgm:spPr/>
    </dgm:pt>
    <dgm:pt modelId="{A03A940B-9187-43DF-A226-B6E28FA87ADC}" type="pres">
      <dgm:prSet presAssocID="{EC09BE98-6061-439A-B26A-35F6776E4E96}" presName="bgRect" presStyleLbl="alignNode1" presStyleIdx="2" presStyleCnt="4"/>
      <dgm:spPr/>
    </dgm:pt>
    <dgm:pt modelId="{DA625643-D401-45D1-BB7B-B80E241A4E06}" type="pres">
      <dgm:prSet presAssocID="{0B514D17-36C3-44C8-AE48-6CC4BAB22FAA}" presName="sibTransNodeRect" presStyleLbl="alignNode1" presStyleIdx="2" presStyleCnt="4">
        <dgm:presLayoutVars>
          <dgm:chMax val="0"/>
          <dgm:bulletEnabled val="1"/>
        </dgm:presLayoutVars>
      </dgm:prSet>
      <dgm:spPr/>
    </dgm:pt>
    <dgm:pt modelId="{8055AF37-C931-489F-9F8A-62CF8B6FAD9B}" type="pres">
      <dgm:prSet presAssocID="{EC09BE98-6061-439A-B26A-35F6776E4E96}" presName="nodeRect" presStyleLbl="alignNode1" presStyleIdx="2" presStyleCnt="4">
        <dgm:presLayoutVars>
          <dgm:bulletEnabled val="1"/>
        </dgm:presLayoutVars>
      </dgm:prSet>
      <dgm:spPr/>
    </dgm:pt>
    <dgm:pt modelId="{2893CF51-7441-4BD8-AF01-409D707A528C}" type="pres">
      <dgm:prSet presAssocID="{0B514D17-36C3-44C8-AE48-6CC4BAB22FAA}" presName="sibTrans" presStyleCnt="0"/>
      <dgm:spPr/>
    </dgm:pt>
    <dgm:pt modelId="{D0D591C1-3EE4-42E8-8300-FE76B4218015}" type="pres">
      <dgm:prSet presAssocID="{7ABCA8C9-A4FE-463E-B28A-8D4149D4F3DB}" presName="compositeNode" presStyleCnt="0">
        <dgm:presLayoutVars>
          <dgm:bulletEnabled val="1"/>
        </dgm:presLayoutVars>
      </dgm:prSet>
      <dgm:spPr/>
    </dgm:pt>
    <dgm:pt modelId="{2ED80D49-A582-4337-8ADA-00391424A326}" type="pres">
      <dgm:prSet presAssocID="{7ABCA8C9-A4FE-463E-B28A-8D4149D4F3DB}" presName="bgRect" presStyleLbl="alignNode1" presStyleIdx="3" presStyleCnt="4"/>
      <dgm:spPr/>
    </dgm:pt>
    <dgm:pt modelId="{545A93F4-018D-4143-A2FC-E97C0DEAF923}" type="pres">
      <dgm:prSet presAssocID="{A40AC3A2-0DF3-43CB-AD96-B632FF828243}" presName="sibTransNodeRect" presStyleLbl="alignNode1" presStyleIdx="3" presStyleCnt="4">
        <dgm:presLayoutVars>
          <dgm:chMax val="0"/>
          <dgm:bulletEnabled val="1"/>
        </dgm:presLayoutVars>
      </dgm:prSet>
      <dgm:spPr/>
    </dgm:pt>
    <dgm:pt modelId="{C1F3D3D2-2F79-4B0E-84CC-716FB205AD57}" type="pres">
      <dgm:prSet presAssocID="{7ABCA8C9-A4FE-463E-B28A-8D4149D4F3DB}" presName="nodeRect" presStyleLbl="alignNode1" presStyleIdx="3" presStyleCnt="4">
        <dgm:presLayoutVars>
          <dgm:bulletEnabled val="1"/>
        </dgm:presLayoutVars>
      </dgm:prSet>
      <dgm:spPr/>
    </dgm:pt>
  </dgm:ptLst>
  <dgm:cxnLst>
    <dgm:cxn modelId="{D3686F08-7410-4E66-923D-6D1D2EE987E5}" type="presOf" srcId="{7ABCA8C9-A4FE-463E-B28A-8D4149D4F3DB}" destId="{2ED80D49-A582-4337-8ADA-00391424A326}" srcOrd="0" destOrd="0" presId="urn:microsoft.com/office/officeart/2016/7/layout/LinearBlockProcessNumbered"/>
    <dgm:cxn modelId="{8CDBDF0C-DA6C-440A-8382-6778E939B09B}" type="presOf" srcId="{A40AC3A2-0DF3-43CB-AD96-B632FF828243}" destId="{545A93F4-018D-4143-A2FC-E97C0DEAF923}" srcOrd="0" destOrd="0" presId="urn:microsoft.com/office/officeart/2016/7/layout/LinearBlockProcessNumbered"/>
    <dgm:cxn modelId="{63A2A61E-B465-439F-BC4F-2101573E2C80}" srcId="{24DDA257-49BF-4C8E-B998-26F4DB1F2DD2}" destId="{7ABCA8C9-A4FE-463E-B28A-8D4149D4F3DB}" srcOrd="3" destOrd="0" parTransId="{42FC5573-C12C-4ED9-8DD8-88341421DF90}" sibTransId="{A40AC3A2-0DF3-43CB-AD96-B632FF828243}"/>
    <dgm:cxn modelId="{2C2BCE25-3CB7-4BA4-B257-9F0A2CDA840A}" type="presOf" srcId="{0B514D17-36C3-44C8-AE48-6CC4BAB22FAA}" destId="{DA625643-D401-45D1-BB7B-B80E241A4E06}" srcOrd="0" destOrd="0" presId="urn:microsoft.com/office/officeart/2016/7/layout/LinearBlockProcessNumbered"/>
    <dgm:cxn modelId="{03CC7535-165A-431E-8FBB-6DAE66825347}" type="presOf" srcId="{7ABCA8C9-A4FE-463E-B28A-8D4149D4F3DB}" destId="{C1F3D3D2-2F79-4B0E-84CC-716FB205AD57}" srcOrd="1" destOrd="0" presId="urn:microsoft.com/office/officeart/2016/7/layout/LinearBlockProcessNumbered"/>
    <dgm:cxn modelId="{7D9BCE37-F0D5-4FC4-A0FA-6EA2D792E876}" srcId="{24DDA257-49BF-4C8E-B998-26F4DB1F2DD2}" destId="{EC09BE98-6061-439A-B26A-35F6776E4E96}" srcOrd="2" destOrd="0" parTransId="{D2931296-3964-45F0-84B8-6CF24DA004F1}" sibTransId="{0B514D17-36C3-44C8-AE48-6CC4BAB22FAA}"/>
    <dgm:cxn modelId="{6DF4A33E-E7A3-41CE-BDA4-C97DA0317EF3}" type="presOf" srcId="{80AD909A-0983-4606-8389-55FCBBDD8EF4}" destId="{5686C8A8-CB72-4335-A2D3-9C6F12E7532F}" srcOrd="0" destOrd="0" presId="urn:microsoft.com/office/officeart/2016/7/layout/LinearBlockProcessNumbered"/>
    <dgm:cxn modelId="{2EE41B60-ECD8-4374-A490-8E409BD97450}" type="presOf" srcId="{B3ACFEF5-F356-41F8-BED3-12269139D8C8}" destId="{EF91BBE6-4525-4850-942B-68CD318C7A13}" srcOrd="0" destOrd="0" presId="urn:microsoft.com/office/officeart/2016/7/layout/LinearBlockProcessNumbered"/>
    <dgm:cxn modelId="{DCE90B4D-E632-4707-9FFC-EF3D972B2B47}" type="presOf" srcId="{EC09BE98-6061-439A-B26A-35F6776E4E96}" destId="{8055AF37-C931-489F-9F8A-62CF8B6FAD9B}" srcOrd="1" destOrd="0" presId="urn:microsoft.com/office/officeart/2016/7/layout/LinearBlockProcessNumbered"/>
    <dgm:cxn modelId="{55294D54-F017-4A33-BDBF-EE8FAF2FF4AE}" type="presOf" srcId="{F31A390D-8D13-4451-B446-3BFEDFDF0C80}" destId="{32E45574-0ED3-4530-8A4E-7E9FAE1A8F7B}" srcOrd="0" destOrd="0" presId="urn:microsoft.com/office/officeart/2016/7/layout/LinearBlockProcessNumbered"/>
    <dgm:cxn modelId="{D0B0F876-4CB3-4EBB-B21D-ED19AA3931FD}" type="presOf" srcId="{1A5874CF-082B-41D7-A443-31C0A4184519}" destId="{A799A37A-3234-4E4E-B92B-823E36FA668C}" srcOrd="0" destOrd="0" presId="urn:microsoft.com/office/officeart/2016/7/layout/LinearBlockProcessNumbered"/>
    <dgm:cxn modelId="{71E75059-7D3A-485C-AA92-E2912356B911}" type="presOf" srcId="{EC09BE98-6061-439A-B26A-35F6776E4E96}" destId="{A03A940B-9187-43DF-A226-B6E28FA87ADC}" srcOrd="0" destOrd="0" presId="urn:microsoft.com/office/officeart/2016/7/layout/LinearBlockProcessNumbered"/>
    <dgm:cxn modelId="{54EC9D59-BE7E-4EE3-9C3E-4403C2389FAE}" type="presOf" srcId="{24DDA257-49BF-4C8E-B998-26F4DB1F2DD2}" destId="{B9D44089-B58A-4506-AD97-856145A72920}" srcOrd="0" destOrd="0" presId="urn:microsoft.com/office/officeart/2016/7/layout/LinearBlockProcessNumbered"/>
    <dgm:cxn modelId="{8779B29D-9D49-4977-8752-C7316BEC738F}" srcId="{24DDA257-49BF-4C8E-B998-26F4DB1F2DD2}" destId="{F31A390D-8D13-4451-B446-3BFEDFDF0C80}" srcOrd="0" destOrd="0" parTransId="{2AF61266-C3BF-4C8C-B5A2-38DE345B796C}" sibTransId="{B3ACFEF5-F356-41F8-BED3-12269139D8C8}"/>
    <dgm:cxn modelId="{301591AD-0A99-4224-97F1-B51C36392781}" srcId="{24DDA257-49BF-4C8E-B998-26F4DB1F2DD2}" destId="{80AD909A-0983-4606-8389-55FCBBDD8EF4}" srcOrd="1" destOrd="0" parTransId="{2AFC5348-4A80-4CD4-859D-DC26451627F9}" sibTransId="{1A5874CF-082B-41D7-A443-31C0A4184519}"/>
    <dgm:cxn modelId="{765E09BD-7045-4384-9D42-66995F247542}" type="presOf" srcId="{80AD909A-0983-4606-8389-55FCBBDD8EF4}" destId="{20E7DB96-596A-4F6A-BBB9-3F571A64D808}" srcOrd="1" destOrd="0" presId="urn:microsoft.com/office/officeart/2016/7/layout/LinearBlockProcessNumbered"/>
    <dgm:cxn modelId="{604BE7E1-AAF6-41F5-92BF-3F579CB1C696}" type="presOf" srcId="{F31A390D-8D13-4451-B446-3BFEDFDF0C80}" destId="{93DFF0C2-352A-4565-BDA8-6641B97B5035}" srcOrd="1" destOrd="0" presId="urn:microsoft.com/office/officeart/2016/7/layout/LinearBlockProcessNumbered"/>
    <dgm:cxn modelId="{1D3CBDDA-5F16-4BE7-934F-9E40C7A29230}" type="presParOf" srcId="{B9D44089-B58A-4506-AD97-856145A72920}" destId="{B88C09F0-2D36-442F-A64E-C4F349BDF6C9}" srcOrd="0" destOrd="0" presId="urn:microsoft.com/office/officeart/2016/7/layout/LinearBlockProcessNumbered"/>
    <dgm:cxn modelId="{54841F38-E656-49BF-BB1F-840B19C0CB75}" type="presParOf" srcId="{B88C09F0-2D36-442F-A64E-C4F349BDF6C9}" destId="{32E45574-0ED3-4530-8A4E-7E9FAE1A8F7B}" srcOrd="0" destOrd="0" presId="urn:microsoft.com/office/officeart/2016/7/layout/LinearBlockProcessNumbered"/>
    <dgm:cxn modelId="{2F1C8083-42B6-42A4-B48C-4DCDC1B064AE}" type="presParOf" srcId="{B88C09F0-2D36-442F-A64E-C4F349BDF6C9}" destId="{EF91BBE6-4525-4850-942B-68CD318C7A13}" srcOrd="1" destOrd="0" presId="urn:microsoft.com/office/officeart/2016/7/layout/LinearBlockProcessNumbered"/>
    <dgm:cxn modelId="{0CFBCC22-F457-4FC0-BEEE-0AF4B2800CFB}" type="presParOf" srcId="{B88C09F0-2D36-442F-A64E-C4F349BDF6C9}" destId="{93DFF0C2-352A-4565-BDA8-6641B97B5035}" srcOrd="2" destOrd="0" presId="urn:microsoft.com/office/officeart/2016/7/layout/LinearBlockProcessNumbered"/>
    <dgm:cxn modelId="{3127CC43-AEE0-4D40-9D16-089C93095EE2}" type="presParOf" srcId="{B9D44089-B58A-4506-AD97-856145A72920}" destId="{B5B640C4-3132-4F77-A4AD-465992A8888C}" srcOrd="1" destOrd="0" presId="urn:microsoft.com/office/officeart/2016/7/layout/LinearBlockProcessNumbered"/>
    <dgm:cxn modelId="{1D1A3568-415E-4AE2-A72A-DFA37E9CA40F}" type="presParOf" srcId="{B9D44089-B58A-4506-AD97-856145A72920}" destId="{4D44BE59-284D-4E73-8825-BB6386C32BAC}" srcOrd="2" destOrd="0" presId="urn:microsoft.com/office/officeart/2016/7/layout/LinearBlockProcessNumbered"/>
    <dgm:cxn modelId="{4A21C022-80B1-4D84-997F-524CC5253451}" type="presParOf" srcId="{4D44BE59-284D-4E73-8825-BB6386C32BAC}" destId="{5686C8A8-CB72-4335-A2D3-9C6F12E7532F}" srcOrd="0" destOrd="0" presId="urn:microsoft.com/office/officeart/2016/7/layout/LinearBlockProcessNumbered"/>
    <dgm:cxn modelId="{F00282FC-7EBA-40BF-8E28-24EAD4275606}" type="presParOf" srcId="{4D44BE59-284D-4E73-8825-BB6386C32BAC}" destId="{A799A37A-3234-4E4E-B92B-823E36FA668C}" srcOrd="1" destOrd="0" presId="urn:microsoft.com/office/officeart/2016/7/layout/LinearBlockProcessNumbered"/>
    <dgm:cxn modelId="{85B4D69B-9166-448C-8545-F1F7ECED122D}" type="presParOf" srcId="{4D44BE59-284D-4E73-8825-BB6386C32BAC}" destId="{20E7DB96-596A-4F6A-BBB9-3F571A64D808}" srcOrd="2" destOrd="0" presId="urn:microsoft.com/office/officeart/2016/7/layout/LinearBlockProcessNumbered"/>
    <dgm:cxn modelId="{ACCC95DE-3A2B-4720-A60A-A051FC166341}" type="presParOf" srcId="{B9D44089-B58A-4506-AD97-856145A72920}" destId="{40CA5FA9-4402-4019-AAED-43ADA9744083}" srcOrd="3" destOrd="0" presId="urn:microsoft.com/office/officeart/2016/7/layout/LinearBlockProcessNumbered"/>
    <dgm:cxn modelId="{5C1568C4-8E75-46E7-8B9D-21A980B12CCF}" type="presParOf" srcId="{B9D44089-B58A-4506-AD97-856145A72920}" destId="{65196487-962E-4CFF-9093-DC08DDA3CCBF}" srcOrd="4" destOrd="0" presId="urn:microsoft.com/office/officeart/2016/7/layout/LinearBlockProcessNumbered"/>
    <dgm:cxn modelId="{75CFF95B-1040-4935-99CE-62CE4554BECF}" type="presParOf" srcId="{65196487-962E-4CFF-9093-DC08DDA3CCBF}" destId="{A03A940B-9187-43DF-A226-B6E28FA87ADC}" srcOrd="0" destOrd="0" presId="urn:microsoft.com/office/officeart/2016/7/layout/LinearBlockProcessNumbered"/>
    <dgm:cxn modelId="{4805FEE3-7212-489D-8C2F-240E9CA46163}" type="presParOf" srcId="{65196487-962E-4CFF-9093-DC08DDA3CCBF}" destId="{DA625643-D401-45D1-BB7B-B80E241A4E06}" srcOrd="1" destOrd="0" presId="urn:microsoft.com/office/officeart/2016/7/layout/LinearBlockProcessNumbered"/>
    <dgm:cxn modelId="{EB8E2FD3-9DF1-45E1-A1A7-271BADDDF93B}" type="presParOf" srcId="{65196487-962E-4CFF-9093-DC08DDA3CCBF}" destId="{8055AF37-C931-489F-9F8A-62CF8B6FAD9B}" srcOrd="2" destOrd="0" presId="urn:microsoft.com/office/officeart/2016/7/layout/LinearBlockProcessNumbered"/>
    <dgm:cxn modelId="{6465AAB3-4496-4B27-A9BC-0388FA1C9046}" type="presParOf" srcId="{B9D44089-B58A-4506-AD97-856145A72920}" destId="{2893CF51-7441-4BD8-AF01-409D707A528C}" srcOrd="5" destOrd="0" presId="urn:microsoft.com/office/officeart/2016/7/layout/LinearBlockProcessNumbered"/>
    <dgm:cxn modelId="{283BD92D-A067-4D91-B0E5-44A6E50CB0CD}" type="presParOf" srcId="{B9D44089-B58A-4506-AD97-856145A72920}" destId="{D0D591C1-3EE4-42E8-8300-FE76B4218015}" srcOrd="6" destOrd="0" presId="urn:microsoft.com/office/officeart/2016/7/layout/LinearBlockProcessNumbered"/>
    <dgm:cxn modelId="{9D1EDA91-9DE7-4FE8-AF2D-F72C4EEE7D9F}" type="presParOf" srcId="{D0D591C1-3EE4-42E8-8300-FE76B4218015}" destId="{2ED80D49-A582-4337-8ADA-00391424A326}" srcOrd="0" destOrd="0" presId="urn:microsoft.com/office/officeart/2016/7/layout/LinearBlockProcessNumbered"/>
    <dgm:cxn modelId="{89378471-6DC2-43E2-9F9A-48F52BD0053D}" type="presParOf" srcId="{D0D591C1-3EE4-42E8-8300-FE76B4218015}" destId="{545A93F4-018D-4143-A2FC-E97C0DEAF923}" srcOrd="1" destOrd="0" presId="urn:microsoft.com/office/officeart/2016/7/layout/LinearBlockProcessNumbered"/>
    <dgm:cxn modelId="{2F8DCAE0-AE6A-4C56-BAA9-CE4ECBDEC6A9}" type="presParOf" srcId="{D0D591C1-3EE4-42E8-8300-FE76B4218015}" destId="{C1F3D3D2-2F79-4B0E-84CC-716FB205AD57}"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8855148-F929-42B1-9371-C05147A1F780}" type="doc">
      <dgm:prSet loTypeId="urn:microsoft.com/office/officeart/2018/2/layout/IconVerticalSolid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26DFD06-D3DB-4328-B018-B4E626F21227}">
      <dgm:prSet/>
      <dgm:spPr/>
      <dgm:t>
        <a:bodyPr/>
        <a:lstStyle/>
        <a:p>
          <a:pPr>
            <a:lnSpc>
              <a:spcPct val="100000"/>
            </a:lnSpc>
          </a:pPr>
          <a:r>
            <a:rPr lang="en-US"/>
            <a:t>Components- a combination of core learning, subject sampling, TY specific modules and many other experiences</a:t>
          </a:r>
        </a:p>
      </dgm:t>
    </dgm:pt>
    <dgm:pt modelId="{39B1A8CB-527E-465B-AF29-979DBA4BF403}" type="parTrans" cxnId="{87B01AC0-2419-4418-84DC-942053429C35}">
      <dgm:prSet/>
      <dgm:spPr/>
      <dgm:t>
        <a:bodyPr/>
        <a:lstStyle/>
        <a:p>
          <a:endParaRPr lang="en-US"/>
        </a:p>
      </dgm:t>
    </dgm:pt>
    <dgm:pt modelId="{4039511B-B738-43BA-B0E8-4EDB30FB4BD1}" type="sibTrans" cxnId="{87B01AC0-2419-4418-84DC-942053429C35}">
      <dgm:prSet/>
      <dgm:spPr/>
      <dgm:t>
        <a:bodyPr/>
        <a:lstStyle/>
        <a:p>
          <a:pPr>
            <a:lnSpc>
              <a:spcPct val="100000"/>
            </a:lnSpc>
          </a:pPr>
          <a:endParaRPr lang="en-US"/>
        </a:p>
      </dgm:t>
    </dgm:pt>
    <dgm:pt modelId="{4D116E74-B834-41F6-B82E-8392CD1B727A}">
      <dgm:prSet/>
      <dgm:spPr/>
      <dgm:t>
        <a:bodyPr/>
        <a:lstStyle/>
        <a:p>
          <a:pPr>
            <a:lnSpc>
              <a:spcPct val="100000"/>
            </a:lnSpc>
          </a:pPr>
          <a:r>
            <a:rPr lang="en-US"/>
            <a:t>Teaching and Assessment- Appropriate and effective teaching methodologies and a variety of assessment strategies.</a:t>
          </a:r>
        </a:p>
      </dgm:t>
    </dgm:pt>
    <dgm:pt modelId="{09017639-FF39-428C-B882-2C9B4204166F}" type="parTrans" cxnId="{8A138947-B25A-43B4-9363-D7FC75AF48CC}">
      <dgm:prSet/>
      <dgm:spPr/>
      <dgm:t>
        <a:bodyPr/>
        <a:lstStyle/>
        <a:p>
          <a:endParaRPr lang="en-US"/>
        </a:p>
      </dgm:t>
    </dgm:pt>
    <dgm:pt modelId="{CC05A88F-6D50-4B9F-9E65-A56E04429953}" type="sibTrans" cxnId="{8A138947-B25A-43B4-9363-D7FC75AF48CC}">
      <dgm:prSet/>
      <dgm:spPr/>
      <dgm:t>
        <a:bodyPr/>
        <a:lstStyle/>
        <a:p>
          <a:pPr>
            <a:lnSpc>
              <a:spcPct val="100000"/>
            </a:lnSpc>
          </a:pPr>
          <a:endParaRPr lang="en-US"/>
        </a:p>
      </dgm:t>
    </dgm:pt>
    <dgm:pt modelId="{8A352DDD-2BA6-4DB9-B898-3A5A84543E07}">
      <dgm:prSet/>
      <dgm:spPr/>
      <dgm:t>
        <a:bodyPr/>
        <a:lstStyle/>
        <a:p>
          <a:pPr>
            <a:lnSpc>
              <a:spcPct val="100000"/>
            </a:lnSpc>
          </a:pPr>
          <a:r>
            <a:rPr lang="en-US"/>
            <a:t>Recognising Achievements-reporting and celebrating achievements</a:t>
          </a:r>
        </a:p>
      </dgm:t>
    </dgm:pt>
    <dgm:pt modelId="{B335630A-135E-4823-AA46-CBB2E71DCFCC}" type="parTrans" cxnId="{97457887-E0E3-4D9D-8858-41953F8CFBA0}">
      <dgm:prSet/>
      <dgm:spPr/>
      <dgm:t>
        <a:bodyPr/>
        <a:lstStyle/>
        <a:p>
          <a:endParaRPr lang="en-US"/>
        </a:p>
      </dgm:t>
    </dgm:pt>
    <dgm:pt modelId="{3EE4EBE6-1624-4496-9E77-D077DE482DB6}" type="sibTrans" cxnId="{97457887-E0E3-4D9D-8858-41953F8CFBA0}">
      <dgm:prSet/>
      <dgm:spPr/>
      <dgm:t>
        <a:bodyPr/>
        <a:lstStyle/>
        <a:p>
          <a:pPr>
            <a:lnSpc>
              <a:spcPct val="100000"/>
            </a:lnSpc>
          </a:pPr>
          <a:endParaRPr lang="en-US"/>
        </a:p>
      </dgm:t>
    </dgm:pt>
    <dgm:pt modelId="{1525FC54-0FB1-4B64-A97E-9B91131518C5}">
      <dgm:prSet/>
      <dgm:spPr/>
      <dgm:t>
        <a:bodyPr/>
        <a:lstStyle/>
        <a:p>
          <a:pPr>
            <a:lnSpc>
              <a:spcPct val="100000"/>
            </a:lnSpc>
          </a:pPr>
          <a:r>
            <a:rPr lang="en-US"/>
            <a:t>Reflection </a:t>
          </a:r>
        </a:p>
      </dgm:t>
    </dgm:pt>
    <dgm:pt modelId="{59705902-1E4F-46B0-9D2A-395B70D8815C}" type="parTrans" cxnId="{03EE75A0-28CA-41F6-86B8-824426944A79}">
      <dgm:prSet/>
      <dgm:spPr/>
      <dgm:t>
        <a:bodyPr/>
        <a:lstStyle/>
        <a:p>
          <a:endParaRPr lang="en-US"/>
        </a:p>
      </dgm:t>
    </dgm:pt>
    <dgm:pt modelId="{A093FC21-A59A-428D-AF46-1039BFABB819}" type="sibTrans" cxnId="{03EE75A0-28CA-41F6-86B8-824426944A79}">
      <dgm:prSet/>
      <dgm:spPr/>
      <dgm:t>
        <a:bodyPr/>
        <a:lstStyle/>
        <a:p>
          <a:endParaRPr lang="en-US"/>
        </a:p>
      </dgm:t>
    </dgm:pt>
    <dgm:pt modelId="{65E6F879-9E2E-4881-8D45-FA29CB662F32}" type="pres">
      <dgm:prSet presAssocID="{F8855148-F929-42B1-9371-C05147A1F780}" presName="root" presStyleCnt="0">
        <dgm:presLayoutVars>
          <dgm:dir/>
          <dgm:resizeHandles val="exact"/>
        </dgm:presLayoutVars>
      </dgm:prSet>
      <dgm:spPr/>
    </dgm:pt>
    <dgm:pt modelId="{19FAB4C1-6B77-4066-B5A1-3883692C1558}" type="pres">
      <dgm:prSet presAssocID="{D26DFD06-D3DB-4328-B018-B4E626F21227}" presName="compNode" presStyleCnt="0"/>
      <dgm:spPr/>
    </dgm:pt>
    <dgm:pt modelId="{E70CD601-3755-420B-857C-B00541B7DCD6}" type="pres">
      <dgm:prSet presAssocID="{D26DFD06-D3DB-4328-B018-B4E626F21227}" presName="bgRect" presStyleLbl="bgShp" presStyleIdx="0" presStyleCnt="4"/>
      <dgm:spPr/>
    </dgm:pt>
    <dgm:pt modelId="{33F69202-6A20-4CAE-AAE2-404AECAC20EB}" type="pres">
      <dgm:prSet presAssocID="{D26DFD06-D3DB-4328-B018-B4E626F2122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7818C09C-F203-4BAE-893F-B8E0DDEADC4B}" type="pres">
      <dgm:prSet presAssocID="{D26DFD06-D3DB-4328-B018-B4E626F21227}" presName="spaceRect" presStyleCnt="0"/>
      <dgm:spPr/>
    </dgm:pt>
    <dgm:pt modelId="{743A1968-B235-4D71-8E52-AB2AF1D95A65}" type="pres">
      <dgm:prSet presAssocID="{D26DFD06-D3DB-4328-B018-B4E626F21227}" presName="parTx" presStyleLbl="revTx" presStyleIdx="0" presStyleCnt="4">
        <dgm:presLayoutVars>
          <dgm:chMax val="0"/>
          <dgm:chPref val="0"/>
        </dgm:presLayoutVars>
      </dgm:prSet>
      <dgm:spPr/>
    </dgm:pt>
    <dgm:pt modelId="{BF3BA540-2A95-4350-BCC6-CD330BEE49EF}" type="pres">
      <dgm:prSet presAssocID="{4039511B-B738-43BA-B0E8-4EDB30FB4BD1}" presName="sibTrans" presStyleCnt="0"/>
      <dgm:spPr/>
    </dgm:pt>
    <dgm:pt modelId="{9F3F6588-DEA4-457E-AD68-70381A2D6D31}" type="pres">
      <dgm:prSet presAssocID="{4D116E74-B834-41F6-B82E-8392CD1B727A}" presName="compNode" presStyleCnt="0"/>
      <dgm:spPr/>
    </dgm:pt>
    <dgm:pt modelId="{5EFD55BC-B956-4799-A8E0-BE4B5C394908}" type="pres">
      <dgm:prSet presAssocID="{4D116E74-B834-41F6-B82E-8392CD1B727A}" presName="bgRect" presStyleLbl="bgShp" presStyleIdx="1" presStyleCnt="4"/>
      <dgm:spPr/>
    </dgm:pt>
    <dgm:pt modelId="{9782B9D1-4BEC-47D6-9E5C-1CDDE0AEEBD4}" type="pres">
      <dgm:prSet presAssocID="{4D116E74-B834-41F6-B82E-8392CD1B727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3CA42178-EA8D-4A19-A42E-EDB2A81E3560}" type="pres">
      <dgm:prSet presAssocID="{4D116E74-B834-41F6-B82E-8392CD1B727A}" presName="spaceRect" presStyleCnt="0"/>
      <dgm:spPr/>
    </dgm:pt>
    <dgm:pt modelId="{64555DE7-7690-4029-865D-7FBD0898BEDE}" type="pres">
      <dgm:prSet presAssocID="{4D116E74-B834-41F6-B82E-8392CD1B727A}" presName="parTx" presStyleLbl="revTx" presStyleIdx="1" presStyleCnt="4">
        <dgm:presLayoutVars>
          <dgm:chMax val="0"/>
          <dgm:chPref val="0"/>
        </dgm:presLayoutVars>
      </dgm:prSet>
      <dgm:spPr/>
    </dgm:pt>
    <dgm:pt modelId="{28E5CC55-8EE7-4D82-9D7C-29385EDEDC11}" type="pres">
      <dgm:prSet presAssocID="{CC05A88F-6D50-4B9F-9E65-A56E04429953}" presName="sibTrans" presStyleCnt="0"/>
      <dgm:spPr/>
    </dgm:pt>
    <dgm:pt modelId="{782A358C-C744-435C-A78B-C172518824C3}" type="pres">
      <dgm:prSet presAssocID="{8A352DDD-2BA6-4DB9-B898-3A5A84543E07}" presName="compNode" presStyleCnt="0"/>
      <dgm:spPr/>
    </dgm:pt>
    <dgm:pt modelId="{318B0AF5-25E3-48D1-B5F5-C9A3D0699A5B}" type="pres">
      <dgm:prSet presAssocID="{8A352DDD-2BA6-4DB9-B898-3A5A84543E07}" presName="bgRect" presStyleLbl="bgShp" presStyleIdx="2" presStyleCnt="4"/>
      <dgm:spPr/>
    </dgm:pt>
    <dgm:pt modelId="{CC92BA51-987F-41B3-8C7B-075F25D47A74}" type="pres">
      <dgm:prSet presAssocID="{8A352DDD-2BA6-4DB9-B898-3A5A84543E0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ibbon"/>
        </a:ext>
      </dgm:extLst>
    </dgm:pt>
    <dgm:pt modelId="{4D03F0D2-AF14-4A83-A3C7-4E1179EEDAE5}" type="pres">
      <dgm:prSet presAssocID="{8A352DDD-2BA6-4DB9-B898-3A5A84543E07}" presName="spaceRect" presStyleCnt="0"/>
      <dgm:spPr/>
    </dgm:pt>
    <dgm:pt modelId="{F9C1F32E-32D2-4F87-A13D-BD46A307CDA1}" type="pres">
      <dgm:prSet presAssocID="{8A352DDD-2BA6-4DB9-B898-3A5A84543E07}" presName="parTx" presStyleLbl="revTx" presStyleIdx="2" presStyleCnt="4">
        <dgm:presLayoutVars>
          <dgm:chMax val="0"/>
          <dgm:chPref val="0"/>
        </dgm:presLayoutVars>
      </dgm:prSet>
      <dgm:spPr/>
    </dgm:pt>
    <dgm:pt modelId="{921DAB76-F490-4BEF-9718-9A5D56CBBE15}" type="pres">
      <dgm:prSet presAssocID="{3EE4EBE6-1624-4496-9E77-D077DE482DB6}" presName="sibTrans" presStyleCnt="0"/>
      <dgm:spPr/>
    </dgm:pt>
    <dgm:pt modelId="{1659D825-5023-47AE-BA2B-38551C25DFF7}" type="pres">
      <dgm:prSet presAssocID="{1525FC54-0FB1-4B64-A97E-9B91131518C5}" presName="compNode" presStyleCnt="0"/>
      <dgm:spPr/>
    </dgm:pt>
    <dgm:pt modelId="{24313299-200D-471C-9BD8-ED5AFEC2618A}" type="pres">
      <dgm:prSet presAssocID="{1525FC54-0FB1-4B64-A97E-9B91131518C5}" presName="bgRect" presStyleLbl="bgShp" presStyleIdx="3" presStyleCnt="4"/>
      <dgm:spPr/>
    </dgm:pt>
    <dgm:pt modelId="{1550D5A0-9FF6-4C83-AD13-C092C8A079D8}" type="pres">
      <dgm:prSet presAssocID="{1525FC54-0FB1-4B64-A97E-9B91131518C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hought bubble"/>
        </a:ext>
      </dgm:extLst>
    </dgm:pt>
    <dgm:pt modelId="{F20A3ED3-A4FA-4217-8FF5-E49204491690}" type="pres">
      <dgm:prSet presAssocID="{1525FC54-0FB1-4B64-A97E-9B91131518C5}" presName="spaceRect" presStyleCnt="0"/>
      <dgm:spPr/>
    </dgm:pt>
    <dgm:pt modelId="{13276ED7-E366-4802-AF89-9AE4CE5708CE}" type="pres">
      <dgm:prSet presAssocID="{1525FC54-0FB1-4B64-A97E-9B91131518C5}" presName="parTx" presStyleLbl="revTx" presStyleIdx="3" presStyleCnt="4">
        <dgm:presLayoutVars>
          <dgm:chMax val="0"/>
          <dgm:chPref val="0"/>
        </dgm:presLayoutVars>
      </dgm:prSet>
      <dgm:spPr/>
    </dgm:pt>
  </dgm:ptLst>
  <dgm:cxnLst>
    <dgm:cxn modelId="{8A138947-B25A-43B4-9363-D7FC75AF48CC}" srcId="{F8855148-F929-42B1-9371-C05147A1F780}" destId="{4D116E74-B834-41F6-B82E-8392CD1B727A}" srcOrd="1" destOrd="0" parTransId="{09017639-FF39-428C-B882-2C9B4204166F}" sibTransId="{CC05A88F-6D50-4B9F-9E65-A56E04429953}"/>
    <dgm:cxn modelId="{74E74555-8077-4EF4-84E4-D5610FA836A4}" type="presOf" srcId="{4D116E74-B834-41F6-B82E-8392CD1B727A}" destId="{64555DE7-7690-4029-865D-7FBD0898BEDE}" srcOrd="0" destOrd="0" presId="urn:microsoft.com/office/officeart/2018/2/layout/IconVerticalSolidList"/>
    <dgm:cxn modelId="{97457887-E0E3-4D9D-8858-41953F8CFBA0}" srcId="{F8855148-F929-42B1-9371-C05147A1F780}" destId="{8A352DDD-2BA6-4DB9-B898-3A5A84543E07}" srcOrd="2" destOrd="0" parTransId="{B335630A-135E-4823-AA46-CBB2E71DCFCC}" sibTransId="{3EE4EBE6-1624-4496-9E77-D077DE482DB6}"/>
    <dgm:cxn modelId="{03EE75A0-28CA-41F6-86B8-824426944A79}" srcId="{F8855148-F929-42B1-9371-C05147A1F780}" destId="{1525FC54-0FB1-4B64-A97E-9B91131518C5}" srcOrd="3" destOrd="0" parTransId="{59705902-1E4F-46B0-9D2A-395B70D8815C}" sibTransId="{A093FC21-A59A-428D-AF46-1039BFABB819}"/>
    <dgm:cxn modelId="{87B01AC0-2419-4418-84DC-942053429C35}" srcId="{F8855148-F929-42B1-9371-C05147A1F780}" destId="{D26DFD06-D3DB-4328-B018-B4E626F21227}" srcOrd="0" destOrd="0" parTransId="{39B1A8CB-527E-465B-AF29-979DBA4BF403}" sibTransId="{4039511B-B738-43BA-B0E8-4EDB30FB4BD1}"/>
    <dgm:cxn modelId="{78D546C5-873C-458C-A260-3807BAC00C77}" type="presOf" srcId="{D26DFD06-D3DB-4328-B018-B4E626F21227}" destId="{743A1968-B235-4D71-8E52-AB2AF1D95A65}" srcOrd="0" destOrd="0" presId="urn:microsoft.com/office/officeart/2018/2/layout/IconVerticalSolidList"/>
    <dgm:cxn modelId="{F4DFB9D4-DBC5-4569-9BB0-E68CD05162DE}" type="presOf" srcId="{1525FC54-0FB1-4B64-A97E-9B91131518C5}" destId="{13276ED7-E366-4802-AF89-9AE4CE5708CE}" srcOrd="0" destOrd="0" presId="urn:microsoft.com/office/officeart/2018/2/layout/IconVerticalSolidList"/>
    <dgm:cxn modelId="{C75D55E5-1DAE-413E-9ABA-741C62177C58}" type="presOf" srcId="{8A352DDD-2BA6-4DB9-B898-3A5A84543E07}" destId="{F9C1F32E-32D2-4F87-A13D-BD46A307CDA1}" srcOrd="0" destOrd="0" presId="urn:microsoft.com/office/officeart/2018/2/layout/IconVerticalSolidList"/>
    <dgm:cxn modelId="{3BDFF4EF-5761-4613-BD4D-2B09BA6FF817}" type="presOf" srcId="{F8855148-F929-42B1-9371-C05147A1F780}" destId="{65E6F879-9E2E-4881-8D45-FA29CB662F32}" srcOrd="0" destOrd="0" presId="urn:microsoft.com/office/officeart/2018/2/layout/IconVerticalSolidList"/>
    <dgm:cxn modelId="{5A5DC865-B3DD-4D07-A33F-38FA120EE7B3}" type="presParOf" srcId="{65E6F879-9E2E-4881-8D45-FA29CB662F32}" destId="{19FAB4C1-6B77-4066-B5A1-3883692C1558}" srcOrd="0" destOrd="0" presId="urn:microsoft.com/office/officeart/2018/2/layout/IconVerticalSolidList"/>
    <dgm:cxn modelId="{E15E0BE9-1272-432B-BBE7-9D4B2E0CF747}" type="presParOf" srcId="{19FAB4C1-6B77-4066-B5A1-3883692C1558}" destId="{E70CD601-3755-420B-857C-B00541B7DCD6}" srcOrd="0" destOrd="0" presId="urn:microsoft.com/office/officeart/2018/2/layout/IconVerticalSolidList"/>
    <dgm:cxn modelId="{80B41647-9DF5-4C33-9AF2-3CF6A10F75C1}" type="presParOf" srcId="{19FAB4C1-6B77-4066-B5A1-3883692C1558}" destId="{33F69202-6A20-4CAE-AAE2-404AECAC20EB}" srcOrd="1" destOrd="0" presId="urn:microsoft.com/office/officeart/2018/2/layout/IconVerticalSolidList"/>
    <dgm:cxn modelId="{3095B08D-5A4A-404C-9996-7D65F816567D}" type="presParOf" srcId="{19FAB4C1-6B77-4066-B5A1-3883692C1558}" destId="{7818C09C-F203-4BAE-893F-B8E0DDEADC4B}" srcOrd="2" destOrd="0" presId="urn:microsoft.com/office/officeart/2018/2/layout/IconVerticalSolidList"/>
    <dgm:cxn modelId="{136F15DF-B445-4857-A342-981691B86B03}" type="presParOf" srcId="{19FAB4C1-6B77-4066-B5A1-3883692C1558}" destId="{743A1968-B235-4D71-8E52-AB2AF1D95A65}" srcOrd="3" destOrd="0" presId="urn:microsoft.com/office/officeart/2018/2/layout/IconVerticalSolidList"/>
    <dgm:cxn modelId="{78F2BD43-2621-492C-BEE8-650CDDD314FA}" type="presParOf" srcId="{65E6F879-9E2E-4881-8D45-FA29CB662F32}" destId="{BF3BA540-2A95-4350-BCC6-CD330BEE49EF}" srcOrd="1" destOrd="0" presId="urn:microsoft.com/office/officeart/2018/2/layout/IconVerticalSolidList"/>
    <dgm:cxn modelId="{42CAFDE3-3DD1-48CB-9EBE-C191CCF86AC1}" type="presParOf" srcId="{65E6F879-9E2E-4881-8D45-FA29CB662F32}" destId="{9F3F6588-DEA4-457E-AD68-70381A2D6D31}" srcOrd="2" destOrd="0" presId="urn:microsoft.com/office/officeart/2018/2/layout/IconVerticalSolidList"/>
    <dgm:cxn modelId="{FE155F2B-9C28-4384-A634-40919E51E45B}" type="presParOf" srcId="{9F3F6588-DEA4-457E-AD68-70381A2D6D31}" destId="{5EFD55BC-B956-4799-A8E0-BE4B5C394908}" srcOrd="0" destOrd="0" presId="urn:microsoft.com/office/officeart/2018/2/layout/IconVerticalSolidList"/>
    <dgm:cxn modelId="{291096D6-357F-4E05-8052-71D12199AFFC}" type="presParOf" srcId="{9F3F6588-DEA4-457E-AD68-70381A2D6D31}" destId="{9782B9D1-4BEC-47D6-9E5C-1CDDE0AEEBD4}" srcOrd="1" destOrd="0" presId="urn:microsoft.com/office/officeart/2018/2/layout/IconVerticalSolidList"/>
    <dgm:cxn modelId="{A624B038-4C66-486C-849F-23A0647E6C8B}" type="presParOf" srcId="{9F3F6588-DEA4-457E-AD68-70381A2D6D31}" destId="{3CA42178-EA8D-4A19-A42E-EDB2A81E3560}" srcOrd="2" destOrd="0" presId="urn:microsoft.com/office/officeart/2018/2/layout/IconVerticalSolidList"/>
    <dgm:cxn modelId="{75BA5AAC-B6BA-443F-88F6-00017F5FDC95}" type="presParOf" srcId="{9F3F6588-DEA4-457E-AD68-70381A2D6D31}" destId="{64555DE7-7690-4029-865D-7FBD0898BEDE}" srcOrd="3" destOrd="0" presId="urn:microsoft.com/office/officeart/2018/2/layout/IconVerticalSolidList"/>
    <dgm:cxn modelId="{AB0E6E59-E679-43C0-B107-4F7B40A7DF9F}" type="presParOf" srcId="{65E6F879-9E2E-4881-8D45-FA29CB662F32}" destId="{28E5CC55-8EE7-4D82-9D7C-29385EDEDC11}" srcOrd="3" destOrd="0" presId="urn:microsoft.com/office/officeart/2018/2/layout/IconVerticalSolidList"/>
    <dgm:cxn modelId="{C5690178-1645-4235-A754-6F357C8BEF0D}" type="presParOf" srcId="{65E6F879-9E2E-4881-8D45-FA29CB662F32}" destId="{782A358C-C744-435C-A78B-C172518824C3}" srcOrd="4" destOrd="0" presId="urn:microsoft.com/office/officeart/2018/2/layout/IconVerticalSolidList"/>
    <dgm:cxn modelId="{7D4C220E-92B4-4CF1-A529-A8066D121F0C}" type="presParOf" srcId="{782A358C-C744-435C-A78B-C172518824C3}" destId="{318B0AF5-25E3-48D1-B5F5-C9A3D0699A5B}" srcOrd="0" destOrd="0" presId="urn:microsoft.com/office/officeart/2018/2/layout/IconVerticalSolidList"/>
    <dgm:cxn modelId="{22FD2964-D2F4-4D6A-B244-87CA454AB3AA}" type="presParOf" srcId="{782A358C-C744-435C-A78B-C172518824C3}" destId="{CC92BA51-987F-41B3-8C7B-075F25D47A74}" srcOrd="1" destOrd="0" presId="urn:microsoft.com/office/officeart/2018/2/layout/IconVerticalSolidList"/>
    <dgm:cxn modelId="{D7F18C28-52D7-41C0-8988-219A695890CB}" type="presParOf" srcId="{782A358C-C744-435C-A78B-C172518824C3}" destId="{4D03F0D2-AF14-4A83-A3C7-4E1179EEDAE5}" srcOrd="2" destOrd="0" presId="urn:microsoft.com/office/officeart/2018/2/layout/IconVerticalSolidList"/>
    <dgm:cxn modelId="{484B583A-D27B-4535-8F36-1DE52EDFD72B}" type="presParOf" srcId="{782A358C-C744-435C-A78B-C172518824C3}" destId="{F9C1F32E-32D2-4F87-A13D-BD46A307CDA1}" srcOrd="3" destOrd="0" presId="urn:microsoft.com/office/officeart/2018/2/layout/IconVerticalSolidList"/>
    <dgm:cxn modelId="{2EFF56D2-EB3C-45BF-BDED-DBEA23DDE661}" type="presParOf" srcId="{65E6F879-9E2E-4881-8D45-FA29CB662F32}" destId="{921DAB76-F490-4BEF-9718-9A5D56CBBE15}" srcOrd="5" destOrd="0" presId="urn:microsoft.com/office/officeart/2018/2/layout/IconVerticalSolidList"/>
    <dgm:cxn modelId="{5C615953-0FE0-4427-BDC3-5F3C2D827FAE}" type="presParOf" srcId="{65E6F879-9E2E-4881-8D45-FA29CB662F32}" destId="{1659D825-5023-47AE-BA2B-38551C25DFF7}" srcOrd="6" destOrd="0" presId="urn:microsoft.com/office/officeart/2018/2/layout/IconVerticalSolidList"/>
    <dgm:cxn modelId="{B7E0E743-70D4-4D36-8A80-CF3FE5ED9693}" type="presParOf" srcId="{1659D825-5023-47AE-BA2B-38551C25DFF7}" destId="{24313299-200D-471C-9BD8-ED5AFEC2618A}" srcOrd="0" destOrd="0" presId="urn:microsoft.com/office/officeart/2018/2/layout/IconVerticalSolidList"/>
    <dgm:cxn modelId="{88C01929-27A1-4B52-9DDF-8AA7B7B03800}" type="presParOf" srcId="{1659D825-5023-47AE-BA2B-38551C25DFF7}" destId="{1550D5A0-9FF6-4C83-AD13-C092C8A079D8}" srcOrd="1" destOrd="0" presId="urn:microsoft.com/office/officeart/2018/2/layout/IconVerticalSolidList"/>
    <dgm:cxn modelId="{182FE74A-95E1-40BD-BAAA-4792FD45200F}" type="presParOf" srcId="{1659D825-5023-47AE-BA2B-38551C25DFF7}" destId="{F20A3ED3-A4FA-4217-8FF5-E49204491690}" srcOrd="2" destOrd="0" presId="urn:microsoft.com/office/officeart/2018/2/layout/IconVerticalSolidList"/>
    <dgm:cxn modelId="{9A13B418-BDC4-4350-9CC8-2D4C10745AAD}" type="presParOf" srcId="{1659D825-5023-47AE-BA2B-38551C25DFF7}" destId="{13276ED7-E366-4802-AF89-9AE4CE5708C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46682-B511-49AE-92DE-FCB713F40C9A}">
      <dsp:nvSpPr>
        <dsp:cNvPr id="0" name=""/>
        <dsp:cNvSpPr/>
      </dsp:nvSpPr>
      <dsp:spPr>
        <a:xfrm>
          <a:off x="0" y="1766"/>
          <a:ext cx="6692748" cy="895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601B8-09D8-488C-BD8F-8326EF67EF7B}">
      <dsp:nvSpPr>
        <dsp:cNvPr id="0" name=""/>
        <dsp:cNvSpPr/>
      </dsp:nvSpPr>
      <dsp:spPr>
        <a:xfrm>
          <a:off x="270752" y="203152"/>
          <a:ext cx="492278" cy="492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ECA15A-4138-4C94-B419-468C6F30BD26}">
      <dsp:nvSpPr>
        <dsp:cNvPr id="0" name=""/>
        <dsp:cNvSpPr/>
      </dsp:nvSpPr>
      <dsp:spPr>
        <a:xfrm>
          <a:off x="1033783" y="1766"/>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90000"/>
            </a:lnSpc>
            <a:spcBef>
              <a:spcPct val="0"/>
            </a:spcBef>
            <a:spcAft>
              <a:spcPct val="35000"/>
            </a:spcAft>
            <a:buNone/>
          </a:pPr>
          <a:r>
            <a:rPr lang="en-US" sz="2200" kern="1200"/>
            <a:t>Overnight stay, two days of activities</a:t>
          </a:r>
        </a:p>
      </dsp:txBody>
      <dsp:txXfrm>
        <a:off x="1033783" y="1766"/>
        <a:ext cx="5658964" cy="895050"/>
      </dsp:txXfrm>
    </dsp:sp>
    <dsp:sp modelId="{13C20893-F925-446F-A66E-18E450F3F70A}">
      <dsp:nvSpPr>
        <dsp:cNvPr id="0" name=""/>
        <dsp:cNvSpPr/>
      </dsp:nvSpPr>
      <dsp:spPr>
        <a:xfrm>
          <a:off x="0" y="1120579"/>
          <a:ext cx="6692748" cy="895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B10FF0-5424-4952-9F49-4672E6132780}">
      <dsp:nvSpPr>
        <dsp:cNvPr id="0" name=""/>
        <dsp:cNvSpPr/>
      </dsp:nvSpPr>
      <dsp:spPr>
        <a:xfrm>
          <a:off x="270752" y="1321966"/>
          <a:ext cx="492278" cy="492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91533F-932B-4A84-92DF-184F970739CD}">
      <dsp:nvSpPr>
        <dsp:cNvPr id="0" name=""/>
        <dsp:cNvSpPr/>
      </dsp:nvSpPr>
      <dsp:spPr>
        <a:xfrm>
          <a:off x="1033783" y="1120579"/>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90000"/>
            </a:lnSpc>
            <a:spcBef>
              <a:spcPct val="0"/>
            </a:spcBef>
            <a:spcAft>
              <a:spcPct val="35000"/>
            </a:spcAft>
            <a:buNone/>
          </a:pPr>
          <a:r>
            <a:rPr lang="en-US" sz="2200" kern="1200"/>
            <a:t>Tuesday 3rd September &amp; Wednesday 4th September</a:t>
          </a:r>
        </a:p>
      </dsp:txBody>
      <dsp:txXfrm>
        <a:off x="1033783" y="1120579"/>
        <a:ext cx="5658964" cy="895050"/>
      </dsp:txXfrm>
    </dsp:sp>
    <dsp:sp modelId="{152FAD8B-781B-4D98-89AA-F2A3146D0D66}">
      <dsp:nvSpPr>
        <dsp:cNvPr id="0" name=""/>
        <dsp:cNvSpPr/>
      </dsp:nvSpPr>
      <dsp:spPr>
        <a:xfrm>
          <a:off x="0" y="2239393"/>
          <a:ext cx="6692748" cy="895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085C67-3B52-45CE-8AAA-5C8C1C72CE52}">
      <dsp:nvSpPr>
        <dsp:cNvPr id="0" name=""/>
        <dsp:cNvSpPr/>
      </dsp:nvSpPr>
      <dsp:spPr>
        <a:xfrm>
          <a:off x="270752" y="2440779"/>
          <a:ext cx="492278" cy="492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1D1AA8C-3B50-4E1D-9DA6-7B37BB05BFCD}">
      <dsp:nvSpPr>
        <dsp:cNvPr id="0" name=""/>
        <dsp:cNvSpPr/>
      </dsp:nvSpPr>
      <dsp:spPr>
        <a:xfrm>
          <a:off x="1033783" y="2239393"/>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90000"/>
            </a:lnSpc>
            <a:spcBef>
              <a:spcPct val="0"/>
            </a:spcBef>
            <a:spcAft>
              <a:spcPct val="35000"/>
            </a:spcAft>
            <a:buNone/>
          </a:pPr>
          <a:r>
            <a:rPr lang="en-US" sz="2200" kern="1200"/>
            <a:t>Team building</a:t>
          </a:r>
        </a:p>
      </dsp:txBody>
      <dsp:txXfrm>
        <a:off x="1033783" y="2239393"/>
        <a:ext cx="5658964" cy="895050"/>
      </dsp:txXfrm>
    </dsp:sp>
    <dsp:sp modelId="{535C8FDF-44A1-4912-BC50-7E164912EFCD}">
      <dsp:nvSpPr>
        <dsp:cNvPr id="0" name=""/>
        <dsp:cNvSpPr/>
      </dsp:nvSpPr>
      <dsp:spPr>
        <a:xfrm>
          <a:off x="0" y="3358207"/>
          <a:ext cx="6692748" cy="89505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35B631-C4F7-4C1D-8AA5-3DC1902CC860}">
      <dsp:nvSpPr>
        <dsp:cNvPr id="0" name=""/>
        <dsp:cNvSpPr/>
      </dsp:nvSpPr>
      <dsp:spPr>
        <a:xfrm>
          <a:off x="270752" y="3559593"/>
          <a:ext cx="492278" cy="49227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C60BF5C-0C47-441E-9E2A-963F493F4E53}">
      <dsp:nvSpPr>
        <dsp:cNvPr id="0" name=""/>
        <dsp:cNvSpPr/>
      </dsp:nvSpPr>
      <dsp:spPr>
        <a:xfrm>
          <a:off x="1033783" y="3358207"/>
          <a:ext cx="5658964" cy="895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4726" tIns="94726" rIns="94726" bIns="94726" numCol="1" spcCol="1270" anchor="ctr" anchorCtr="0">
          <a:noAutofit/>
        </a:bodyPr>
        <a:lstStyle/>
        <a:p>
          <a:pPr marL="0" lvl="0" indent="0" algn="l" defTabSz="977900">
            <a:lnSpc>
              <a:spcPct val="90000"/>
            </a:lnSpc>
            <a:spcBef>
              <a:spcPct val="0"/>
            </a:spcBef>
            <a:spcAft>
              <a:spcPct val="35000"/>
            </a:spcAft>
            <a:buNone/>
          </a:pPr>
          <a:r>
            <a:rPr lang="en-US" sz="2200" kern="1200"/>
            <a:t>Cooking together – must buy ingredients</a:t>
          </a:r>
        </a:p>
      </dsp:txBody>
      <dsp:txXfrm>
        <a:off x="1033783" y="3358207"/>
        <a:ext cx="5658964" cy="895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7292F-136C-4A85-9089-C8726AB149BC}">
      <dsp:nvSpPr>
        <dsp:cNvPr id="0" name=""/>
        <dsp:cNvSpPr/>
      </dsp:nvSpPr>
      <dsp:spPr>
        <a:xfrm>
          <a:off x="1790202" y="14924"/>
          <a:ext cx="2161687" cy="2161687"/>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DF7546-65D9-450D-8366-807388F26E66}">
      <dsp:nvSpPr>
        <dsp:cNvPr id="0" name=""/>
        <dsp:cNvSpPr/>
      </dsp:nvSpPr>
      <dsp:spPr>
        <a:xfrm>
          <a:off x="2250890" y="475612"/>
          <a:ext cx="1240312" cy="1240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FE1D714-0CC3-44E5-82E5-85277DDD185A}">
      <dsp:nvSpPr>
        <dsp:cNvPr id="0" name=""/>
        <dsp:cNvSpPr/>
      </dsp:nvSpPr>
      <dsp:spPr>
        <a:xfrm>
          <a:off x="1099171" y="2849925"/>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Career preparation </a:t>
          </a:r>
        </a:p>
      </dsp:txBody>
      <dsp:txXfrm>
        <a:off x="1099171" y="2849925"/>
        <a:ext cx="3543750" cy="720000"/>
      </dsp:txXfrm>
    </dsp:sp>
    <dsp:sp modelId="{E83521D5-D5E5-4573-8557-8FFAB211AB4B}">
      <dsp:nvSpPr>
        <dsp:cNvPr id="0" name=""/>
        <dsp:cNvSpPr/>
      </dsp:nvSpPr>
      <dsp:spPr>
        <a:xfrm>
          <a:off x="5954108" y="14924"/>
          <a:ext cx="2161687" cy="2161687"/>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0F1246-2B65-4D43-9006-0EF057A58F0B}">
      <dsp:nvSpPr>
        <dsp:cNvPr id="0" name=""/>
        <dsp:cNvSpPr/>
      </dsp:nvSpPr>
      <dsp:spPr>
        <a:xfrm>
          <a:off x="6414796" y="475612"/>
          <a:ext cx="1240312" cy="1240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6D06A6-84F7-4E5D-A16F-31F04075FED8}">
      <dsp:nvSpPr>
        <dsp:cNvPr id="0" name=""/>
        <dsp:cNvSpPr/>
      </dsp:nvSpPr>
      <dsp:spPr>
        <a:xfrm>
          <a:off x="5263077" y="2849925"/>
          <a:ext cx="354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377950">
            <a:lnSpc>
              <a:spcPct val="90000"/>
            </a:lnSpc>
            <a:spcBef>
              <a:spcPct val="0"/>
            </a:spcBef>
            <a:spcAft>
              <a:spcPct val="35000"/>
            </a:spcAft>
            <a:buNone/>
            <a:defRPr cap="all"/>
          </a:pPr>
          <a:r>
            <a:rPr lang="en-US" sz="3100" kern="1200"/>
            <a:t>Health &amp; fitness</a:t>
          </a:r>
        </a:p>
      </dsp:txBody>
      <dsp:txXfrm>
        <a:off x="5263077" y="2849925"/>
        <a:ext cx="35437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3A91F1-32BD-4971-AD37-205A550D181F}">
      <dsp:nvSpPr>
        <dsp:cNvPr id="0" name=""/>
        <dsp:cNvSpPr/>
      </dsp:nvSpPr>
      <dsp:spPr>
        <a:xfrm>
          <a:off x="0" y="432"/>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6ADF4B-21D8-4D61-8CAD-2D3DD64ED6C0}">
      <dsp:nvSpPr>
        <dsp:cNvPr id="0" name=""/>
        <dsp:cNvSpPr/>
      </dsp:nvSpPr>
      <dsp:spPr>
        <a:xfrm>
          <a:off x="0" y="432"/>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Solicitor</a:t>
          </a:r>
          <a:endParaRPr lang="en-US" sz="2500" kern="1200"/>
        </a:p>
      </dsp:txBody>
      <dsp:txXfrm>
        <a:off x="0" y="432"/>
        <a:ext cx="4878389" cy="505835"/>
      </dsp:txXfrm>
    </dsp:sp>
    <dsp:sp modelId="{E36DA107-06E1-4703-B73B-2097CC7FDA16}">
      <dsp:nvSpPr>
        <dsp:cNvPr id="0" name=""/>
        <dsp:cNvSpPr/>
      </dsp:nvSpPr>
      <dsp:spPr>
        <a:xfrm>
          <a:off x="0" y="506267"/>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C2ABD-4A25-4CC3-8809-2CA386D47C04}">
      <dsp:nvSpPr>
        <dsp:cNvPr id="0" name=""/>
        <dsp:cNvSpPr/>
      </dsp:nvSpPr>
      <dsp:spPr>
        <a:xfrm>
          <a:off x="0" y="506267"/>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Primary School</a:t>
          </a:r>
          <a:endParaRPr lang="en-US" sz="2500" kern="1200"/>
        </a:p>
      </dsp:txBody>
      <dsp:txXfrm>
        <a:off x="0" y="506267"/>
        <a:ext cx="4878389" cy="505835"/>
      </dsp:txXfrm>
    </dsp:sp>
    <dsp:sp modelId="{ADBCF6AF-1AE3-499D-A45E-B5445C82C3E0}">
      <dsp:nvSpPr>
        <dsp:cNvPr id="0" name=""/>
        <dsp:cNvSpPr/>
      </dsp:nvSpPr>
      <dsp:spPr>
        <a:xfrm>
          <a:off x="0" y="1012103"/>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F30331-505D-4C10-8F6D-3A261116A265}">
      <dsp:nvSpPr>
        <dsp:cNvPr id="0" name=""/>
        <dsp:cNvSpPr/>
      </dsp:nvSpPr>
      <dsp:spPr>
        <a:xfrm>
          <a:off x="0" y="1012103"/>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Creche</a:t>
          </a:r>
          <a:endParaRPr lang="en-US" sz="2500" kern="1200"/>
        </a:p>
      </dsp:txBody>
      <dsp:txXfrm>
        <a:off x="0" y="1012103"/>
        <a:ext cx="4878389" cy="505835"/>
      </dsp:txXfrm>
    </dsp:sp>
    <dsp:sp modelId="{F300723F-0945-4C81-ADF7-6A5F3814826F}">
      <dsp:nvSpPr>
        <dsp:cNvPr id="0" name=""/>
        <dsp:cNvSpPr/>
      </dsp:nvSpPr>
      <dsp:spPr>
        <a:xfrm>
          <a:off x="0" y="1517939"/>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153EA-4B76-4383-A5A5-22EB4955B52E}">
      <dsp:nvSpPr>
        <dsp:cNvPr id="0" name=""/>
        <dsp:cNvSpPr/>
      </dsp:nvSpPr>
      <dsp:spPr>
        <a:xfrm>
          <a:off x="0" y="1517939"/>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Hairdresser /Beauty Salon</a:t>
          </a:r>
          <a:endParaRPr lang="en-US" sz="2500" kern="1200"/>
        </a:p>
      </dsp:txBody>
      <dsp:txXfrm>
        <a:off x="0" y="1517939"/>
        <a:ext cx="4878389" cy="505835"/>
      </dsp:txXfrm>
    </dsp:sp>
    <dsp:sp modelId="{11E1A5A8-2C8F-4160-B188-0BDF699AF78D}">
      <dsp:nvSpPr>
        <dsp:cNvPr id="0" name=""/>
        <dsp:cNvSpPr/>
      </dsp:nvSpPr>
      <dsp:spPr>
        <a:xfrm>
          <a:off x="0" y="2023774"/>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3A9E82-F20A-48EC-875D-AAD7B2F45526}">
      <dsp:nvSpPr>
        <dsp:cNvPr id="0" name=""/>
        <dsp:cNvSpPr/>
      </dsp:nvSpPr>
      <dsp:spPr>
        <a:xfrm>
          <a:off x="0" y="2023774"/>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Opticians/Pharmacy</a:t>
          </a:r>
          <a:endParaRPr lang="en-US" sz="2500" kern="1200"/>
        </a:p>
      </dsp:txBody>
      <dsp:txXfrm>
        <a:off x="0" y="2023774"/>
        <a:ext cx="4878389" cy="505835"/>
      </dsp:txXfrm>
    </dsp:sp>
    <dsp:sp modelId="{AC210EA7-9370-430A-B9DF-EA1D0EEE35AE}">
      <dsp:nvSpPr>
        <dsp:cNvPr id="0" name=""/>
        <dsp:cNvSpPr/>
      </dsp:nvSpPr>
      <dsp:spPr>
        <a:xfrm>
          <a:off x="0" y="2529610"/>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E4C6BA-B78D-4C7A-B8E9-76B3B4FA17CE}">
      <dsp:nvSpPr>
        <dsp:cNvPr id="0" name=""/>
        <dsp:cNvSpPr/>
      </dsp:nvSpPr>
      <dsp:spPr>
        <a:xfrm>
          <a:off x="0" y="2529610"/>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GB" sz="2500" kern="1200"/>
            <a:t>Hospital </a:t>
          </a:r>
          <a:r>
            <a:rPr lang="en-GB" sz="2500" kern="1200">
              <a:latin typeface="Tw Cen MT" panose="020B0602020104020603"/>
            </a:rPr>
            <a:t>-RCSI -UHK</a:t>
          </a:r>
          <a:endParaRPr lang="en-US" sz="2500" kern="1200"/>
        </a:p>
      </dsp:txBody>
      <dsp:txXfrm>
        <a:off x="0" y="2529610"/>
        <a:ext cx="4878389" cy="505835"/>
      </dsp:txXfrm>
    </dsp:sp>
    <dsp:sp modelId="{56B08A63-DCB8-4CD5-839E-358CCAB044CB}">
      <dsp:nvSpPr>
        <dsp:cNvPr id="0" name=""/>
        <dsp:cNvSpPr/>
      </dsp:nvSpPr>
      <dsp:spPr>
        <a:xfrm>
          <a:off x="0" y="3035446"/>
          <a:ext cx="4878389" cy="0"/>
        </a:xfrm>
        <a:prstGeom prst="line">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491F57-940D-42A9-A04D-B2C9F874923E}">
      <dsp:nvSpPr>
        <dsp:cNvPr id="0" name=""/>
        <dsp:cNvSpPr/>
      </dsp:nvSpPr>
      <dsp:spPr>
        <a:xfrm>
          <a:off x="0" y="3035446"/>
          <a:ext cx="4878389" cy="505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Radio Kerry </a:t>
          </a:r>
          <a:endParaRPr lang="en-US" sz="2500" kern="1200"/>
        </a:p>
      </dsp:txBody>
      <dsp:txXfrm>
        <a:off x="0" y="3035446"/>
        <a:ext cx="4878389" cy="5058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747E40-22EE-4CBF-B6A8-F1E4EF2D4684}">
      <dsp:nvSpPr>
        <dsp:cNvPr id="0" name=""/>
        <dsp:cNvSpPr/>
      </dsp:nvSpPr>
      <dsp:spPr>
        <a:xfrm>
          <a:off x="541734" y="348"/>
          <a:ext cx="2757040" cy="1654224"/>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Parent/Guardians will receive November, February and Summer reports detailing their daughter’s progress in Transition Year. </a:t>
          </a:r>
          <a:endParaRPr lang="en-US" sz="2000" kern="1200"/>
        </a:p>
      </dsp:txBody>
      <dsp:txXfrm>
        <a:off x="541734" y="348"/>
        <a:ext cx="2757040" cy="1654224"/>
      </dsp:txXfrm>
    </dsp:sp>
    <dsp:sp modelId="{603DE1A8-A0E6-406E-A219-8576C17B1FBD}">
      <dsp:nvSpPr>
        <dsp:cNvPr id="0" name=""/>
        <dsp:cNvSpPr/>
      </dsp:nvSpPr>
      <dsp:spPr>
        <a:xfrm>
          <a:off x="3574479" y="348"/>
          <a:ext cx="2757040" cy="1654224"/>
        </a:xfrm>
        <a:prstGeom prst="rect">
          <a:avLst/>
        </a:prstGeom>
        <a:gradFill rotWithShape="0">
          <a:gsLst>
            <a:gs pos="0">
              <a:schemeClr val="accent3">
                <a:hueOff val="0"/>
                <a:satOff val="0"/>
                <a:lumOff val="0"/>
                <a:alphaOff val="0"/>
                <a:tint val="94000"/>
                <a:satMod val="105000"/>
                <a:lumMod val="102000"/>
              </a:schemeClr>
            </a:gs>
            <a:gs pos="100000">
              <a:schemeClr val="accent3">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Parent/Guardians will be invited to attend parent-teacher meetings and information evenings.</a:t>
          </a:r>
          <a:endParaRPr lang="en-US" sz="2000" kern="1200"/>
        </a:p>
      </dsp:txBody>
      <dsp:txXfrm>
        <a:off x="3574479" y="348"/>
        <a:ext cx="2757040" cy="1654224"/>
      </dsp:txXfrm>
    </dsp:sp>
    <dsp:sp modelId="{824BBD48-2723-46C6-9C44-6F0D846AB9E9}">
      <dsp:nvSpPr>
        <dsp:cNvPr id="0" name=""/>
        <dsp:cNvSpPr/>
      </dsp:nvSpPr>
      <dsp:spPr>
        <a:xfrm>
          <a:off x="6607223" y="348"/>
          <a:ext cx="2757040" cy="1654224"/>
        </a:xfrm>
        <a:prstGeom prst="rect">
          <a:avLst/>
        </a:prstGeom>
        <a:gradFill rotWithShape="0">
          <a:gsLst>
            <a:gs pos="0">
              <a:schemeClr val="accent4">
                <a:hueOff val="0"/>
                <a:satOff val="0"/>
                <a:lumOff val="0"/>
                <a:alphaOff val="0"/>
                <a:tint val="94000"/>
                <a:satMod val="105000"/>
                <a:lumMod val="102000"/>
              </a:schemeClr>
            </a:gs>
            <a:gs pos="100000">
              <a:schemeClr val="accent4">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t>Parent/guardians can contact</a:t>
          </a:r>
          <a:r>
            <a:rPr lang="en-GB" sz="2000" kern="1200">
              <a:latin typeface="Tw Cen MT" panose="020B0602020104020603"/>
            </a:rPr>
            <a:t> </a:t>
          </a:r>
          <a:r>
            <a:rPr lang="en-GB" sz="2000" kern="1200"/>
            <a:t> Ms Kennedy or Mrs. Dowling through the school office at any time. Telephone 06821452</a:t>
          </a:r>
          <a:endParaRPr lang="en-US" sz="2000" kern="1200"/>
        </a:p>
      </dsp:txBody>
      <dsp:txXfrm>
        <a:off x="6607223" y="348"/>
        <a:ext cx="2757040" cy="1654224"/>
      </dsp:txXfrm>
    </dsp:sp>
    <dsp:sp modelId="{D61A11D5-3AAC-4183-91E8-894E3E3939D2}">
      <dsp:nvSpPr>
        <dsp:cNvPr id="0" name=""/>
        <dsp:cNvSpPr/>
      </dsp:nvSpPr>
      <dsp:spPr>
        <a:xfrm>
          <a:off x="2058106" y="1930277"/>
          <a:ext cx="2757040" cy="1654224"/>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Work experience log book will be signed by the employer each week.</a:t>
          </a:r>
          <a:endParaRPr lang="en-US" sz="2000" kern="1200"/>
        </a:p>
      </dsp:txBody>
      <dsp:txXfrm>
        <a:off x="2058106" y="1930277"/>
        <a:ext cx="2757040" cy="1654224"/>
      </dsp:txXfrm>
    </dsp:sp>
    <dsp:sp modelId="{9F32B5C0-A91A-4A59-8C4C-F31EEB318240}">
      <dsp:nvSpPr>
        <dsp:cNvPr id="0" name=""/>
        <dsp:cNvSpPr/>
      </dsp:nvSpPr>
      <dsp:spPr>
        <a:xfrm>
          <a:off x="5090851" y="1930277"/>
          <a:ext cx="2757040" cy="1654224"/>
        </a:xfrm>
        <a:prstGeom prst="rect">
          <a:avLst/>
        </a:prstGeom>
        <a:gradFill rotWithShape="0">
          <a:gsLst>
            <a:gs pos="0">
              <a:schemeClr val="accent6">
                <a:hueOff val="0"/>
                <a:satOff val="0"/>
                <a:lumOff val="0"/>
                <a:alphaOff val="0"/>
                <a:tint val="94000"/>
                <a:satMod val="105000"/>
                <a:lumMod val="102000"/>
              </a:schemeClr>
            </a:gs>
            <a:gs pos="100000">
              <a:schemeClr val="accent6">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Failure to attend without notice will be treated as a breach of the code of behaviour.</a:t>
          </a:r>
          <a:br>
            <a:rPr lang="en-GB" sz="2000" kern="1200"/>
          </a:br>
          <a:endParaRPr lang="en-US" sz="2000" kern="1200"/>
        </a:p>
      </dsp:txBody>
      <dsp:txXfrm>
        <a:off x="5090851" y="1930277"/>
        <a:ext cx="2757040" cy="16542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A5AE3-7B83-4E76-BA6E-7C783C658418}">
      <dsp:nvSpPr>
        <dsp:cNvPr id="0" name=""/>
        <dsp:cNvSpPr/>
      </dsp:nvSpPr>
      <dsp:spPr>
        <a:xfrm>
          <a:off x="1087338" y="935"/>
          <a:ext cx="2416038" cy="1449623"/>
        </a:xfrm>
        <a:prstGeom prst="rect">
          <a:avLst/>
        </a:prstGeom>
        <a:gradFill rotWithShape="0">
          <a:gsLst>
            <a:gs pos="0">
              <a:schemeClr val="accent5">
                <a:hueOff val="0"/>
                <a:satOff val="0"/>
                <a:lumOff val="0"/>
                <a:alphaOff val="0"/>
                <a:tint val="94000"/>
                <a:satMod val="105000"/>
                <a:lumMod val="102000"/>
              </a:schemeClr>
            </a:gs>
            <a:gs pos="100000">
              <a:schemeClr val="accent5">
                <a:hueOff val="0"/>
                <a:satOff val="0"/>
                <a:lumOff val="0"/>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Students are given an opportunity to reflect on their experiences and learning </a:t>
          </a:r>
          <a:endParaRPr lang="en-US" sz="2000" kern="1200"/>
        </a:p>
      </dsp:txBody>
      <dsp:txXfrm>
        <a:off x="1087338" y="935"/>
        <a:ext cx="2416038" cy="1449623"/>
      </dsp:txXfrm>
    </dsp:sp>
    <dsp:sp modelId="{1C01255D-1D02-4890-8692-F16D9C51CF5F}">
      <dsp:nvSpPr>
        <dsp:cNvPr id="0" name=""/>
        <dsp:cNvSpPr/>
      </dsp:nvSpPr>
      <dsp:spPr>
        <a:xfrm>
          <a:off x="3744980" y="935"/>
          <a:ext cx="2416038" cy="1449623"/>
        </a:xfrm>
        <a:prstGeom prst="rect">
          <a:avLst/>
        </a:prstGeom>
        <a:gradFill rotWithShape="0">
          <a:gsLst>
            <a:gs pos="0">
              <a:schemeClr val="accent5">
                <a:hueOff val="-661711"/>
                <a:satOff val="-3554"/>
                <a:lumOff val="1216"/>
                <a:alphaOff val="0"/>
                <a:tint val="94000"/>
                <a:satMod val="105000"/>
                <a:lumMod val="102000"/>
              </a:schemeClr>
            </a:gs>
            <a:gs pos="100000">
              <a:schemeClr val="accent5">
                <a:hueOff val="-661711"/>
                <a:satOff val="-3554"/>
                <a:lumOff val="1216"/>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Students prepare and present a presentation to members of staff</a:t>
          </a:r>
          <a:endParaRPr lang="en-US" sz="2000" kern="1200"/>
        </a:p>
      </dsp:txBody>
      <dsp:txXfrm>
        <a:off x="3744980" y="935"/>
        <a:ext cx="2416038" cy="1449623"/>
      </dsp:txXfrm>
    </dsp:sp>
    <dsp:sp modelId="{5D248200-6412-416A-AD5B-ABF1B29F4825}">
      <dsp:nvSpPr>
        <dsp:cNvPr id="0" name=""/>
        <dsp:cNvSpPr/>
      </dsp:nvSpPr>
      <dsp:spPr>
        <a:xfrm>
          <a:off x="6402623" y="935"/>
          <a:ext cx="2416038" cy="1449623"/>
        </a:xfrm>
        <a:prstGeom prst="rect">
          <a:avLst/>
        </a:prstGeom>
        <a:gradFill rotWithShape="0">
          <a:gsLst>
            <a:gs pos="0">
              <a:schemeClr val="accent5">
                <a:hueOff val="-1323423"/>
                <a:satOff val="-7108"/>
                <a:lumOff val="2431"/>
                <a:alphaOff val="0"/>
                <a:tint val="94000"/>
                <a:satMod val="105000"/>
                <a:lumMod val="102000"/>
              </a:schemeClr>
            </a:gs>
            <a:gs pos="100000">
              <a:schemeClr val="accent5">
                <a:hueOff val="-1323423"/>
                <a:satOff val="-7108"/>
                <a:lumOff val="2431"/>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The reflective journal kept by the students forms part of the presentation</a:t>
          </a:r>
          <a:endParaRPr lang="en-US" sz="2000" kern="1200"/>
        </a:p>
      </dsp:txBody>
      <dsp:txXfrm>
        <a:off x="6402623" y="935"/>
        <a:ext cx="2416038" cy="1449623"/>
      </dsp:txXfrm>
    </dsp:sp>
    <dsp:sp modelId="{CC020549-4F96-44E6-9383-BE8CC3D62B04}">
      <dsp:nvSpPr>
        <dsp:cNvPr id="0" name=""/>
        <dsp:cNvSpPr/>
      </dsp:nvSpPr>
      <dsp:spPr>
        <a:xfrm>
          <a:off x="1087338" y="1692162"/>
          <a:ext cx="2416038" cy="1449623"/>
        </a:xfrm>
        <a:prstGeom prst="rect">
          <a:avLst/>
        </a:prstGeom>
        <a:gradFill rotWithShape="0">
          <a:gsLst>
            <a:gs pos="0">
              <a:schemeClr val="accent5">
                <a:hueOff val="-1985134"/>
                <a:satOff val="-10662"/>
                <a:lumOff val="3647"/>
                <a:alphaOff val="0"/>
                <a:tint val="94000"/>
                <a:satMod val="105000"/>
                <a:lumMod val="102000"/>
              </a:schemeClr>
            </a:gs>
            <a:gs pos="100000">
              <a:schemeClr val="accent5">
                <a:hueOff val="-1985134"/>
                <a:satOff val="-10662"/>
                <a:lumOff val="3647"/>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The presentation forms part of the assessment processes in the TY programme</a:t>
          </a:r>
          <a:endParaRPr lang="en-US" sz="2000" kern="1200"/>
        </a:p>
      </dsp:txBody>
      <dsp:txXfrm>
        <a:off x="1087338" y="1692162"/>
        <a:ext cx="2416038" cy="1449623"/>
      </dsp:txXfrm>
    </dsp:sp>
    <dsp:sp modelId="{DE1C9B2F-2E9E-4881-9CFA-DE3CC89A3220}">
      <dsp:nvSpPr>
        <dsp:cNvPr id="0" name=""/>
        <dsp:cNvSpPr/>
      </dsp:nvSpPr>
      <dsp:spPr>
        <a:xfrm>
          <a:off x="3744980" y="1692162"/>
          <a:ext cx="2416038" cy="1449623"/>
        </a:xfrm>
        <a:prstGeom prst="rect">
          <a:avLst/>
        </a:prstGeom>
        <a:gradFill rotWithShape="0">
          <a:gsLst>
            <a:gs pos="0">
              <a:schemeClr val="accent5">
                <a:hueOff val="-2646845"/>
                <a:satOff val="-14216"/>
                <a:lumOff val="4862"/>
                <a:alphaOff val="0"/>
                <a:tint val="94000"/>
                <a:satMod val="105000"/>
                <a:lumMod val="102000"/>
              </a:schemeClr>
            </a:gs>
            <a:gs pos="100000">
              <a:schemeClr val="accent5">
                <a:hueOff val="-2646845"/>
                <a:satOff val="-14216"/>
                <a:lumOff val="4862"/>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Parents and students are informed of the results</a:t>
          </a:r>
          <a:endParaRPr lang="en-US" sz="2000" kern="1200"/>
        </a:p>
      </dsp:txBody>
      <dsp:txXfrm>
        <a:off x="3744980" y="1692162"/>
        <a:ext cx="2416038" cy="1449623"/>
      </dsp:txXfrm>
    </dsp:sp>
    <dsp:sp modelId="{00D4324D-B6EC-4BD4-A085-3EA3C38653BC}">
      <dsp:nvSpPr>
        <dsp:cNvPr id="0" name=""/>
        <dsp:cNvSpPr/>
      </dsp:nvSpPr>
      <dsp:spPr>
        <a:xfrm>
          <a:off x="6402623" y="1692162"/>
          <a:ext cx="2416038" cy="1449623"/>
        </a:xfrm>
        <a:prstGeom prst="rect">
          <a:avLst/>
        </a:prstGeom>
        <a:gradFill rotWithShape="0">
          <a:gsLst>
            <a:gs pos="0">
              <a:schemeClr val="accent5">
                <a:hueOff val="-3308557"/>
                <a:satOff val="-17770"/>
                <a:lumOff val="6078"/>
                <a:alphaOff val="0"/>
                <a:tint val="94000"/>
                <a:satMod val="105000"/>
                <a:lumMod val="102000"/>
              </a:schemeClr>
            </a:gs>
            <a:gs pos="100000">
              <a:schemeClr val="accent5">
                <a:hueOff val="-3308557"/>
                <a:satOff val="-17770"/>
                <a:lumOff val="6078"/>
                <a:alphaOff val="0"/>
                <a:shade val="74000"/>
                <a:satMod val="128000"/>
                <a:lumMod val="100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It encourages accountability and acknowledges students work </a:t>
          </a:r>
          <a:endParaRPr lang="en-US" sz="2000" kern="1200"/>
        </a:p>
      </dsp:txBody>
      <dsp:txXfrm>
        <a:off x="6402623" y="1692162"/>
        <a:ext cx="2416038" cy="144962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CA04D-E957-4789-BC2A-690F7C06F323}">
      <dsp:nvSpPr>
        <dsp:cNvPr id="0" name=""/>
        <dsp:cNvSpPr/>
      </dsp:nvSpPr>
      <dsp:spPr>
        <a:xfrm>
          <a:off x="193" y="369118"/>
          <a:ext cx="2336229" cy="2803475"/>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w Cen MT" panose="020B0602020104020603"/>
            </a:rPr>
            <a:t>TY Available to All  Schools since 1994  </a:t>
          </a:r>
          <a:endParaRPr lang="en-US" sz="2600" kern="1200" dirty="0"/>
        </a:p>
      </dsp:txBody>
      <dsp:txXfrm>
        <a:off x="193" y="1490508"/>
        <a:ext cx="2336229" cy="1682085"/>
      </dsp:txXfrm>
    </dsp:sp>
    <dsp:sp modelId="{6F217FE0-BE79-448C-A768-F06406DBCE20}">
      <dsp:nvSpPr>
        <dsp:cNvPr id="0" name=""/>
        <dsp:cNvSpPr/>
      </dsp:nvSpPr>
      <dsp:spPr>
        <a:xfrm>
          <a:off x="193"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1155700">
            <a:lnSpc>
              <a:spcPct val="90000"/>
            </a:lnSpc>
            <a:spcBef>
              <a:spcPct val="0"/>
            </a:spcBef>
            <a:spcAft>
              <a:spcPct val="35000"/>
            </a:spcAft>
            <a:buNone/>
          </a:pPr>
          <a:endParaRPr lang="en-US" sz="2600" kern="1200"/>
        </a:p>
      </dsp:txBody>
      <dsp:txXfrm>
        <a:off x="193" y="369118"/>
        <a:ext cx="2336229" cy="1121390"/>
      </dsp:txXfrm>
    </dsp:sp>
    <dsp:sp modelId="{A750DFAA-C8CC-474F-95E5-E9CEA74635EA}">
      <dsp:nvSpPr>
        <dsp:cNvPr id="0" name=""/>
        <dsp:cNvSpPr/>
      </dsp:nvSpPr>
      <dsp:spPr>
        <a:xfrm>
          <a:off x="2523321" y="369118"/>
          <a:ext cx="2336229" cy="2803475"/>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w Cen MT" panose="020B0602020104020603"/>
            </a:rPr>
            <a:t>60,000 students in TY in 2023/2024</a:t>
          </a:r>
        </a:p>
      </dsp:txBody>
      <dsp:txXfrm>
        <a:off x="2523321" y="1490508"/>
        <a:ext cx="2336229" cy="1682085"/>
      </dsp:txXfrm>
    </dsp:sp>
    <dsp:sp modelId="{3BD1EB13-237A-4F46-BF08-3EEADAEEC46B}">
      <dsp:nvSpPr>
        <dsp:cNvPr id="0" name=""/>
        <dsp:cNvSpPr/>
      </dsp:nvSpPr>
      <dsp:spPr>
        <a:xfrm>
          <a:off x="2523321"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1155700">
            <a:lnSpc>
              <a:spcPct val="90000"/>
            </a:lnSpc>
            <a:spcBef>
              <a:spcPct val="0"/>
            </a:spcBef>
            <a:spcAft>
              <a:spcPct val="35000"/>
            </a:spcAft>
            <a:buNone/>
          </a:pPr>
          <a:endParaRPr lang="en-US" sz="2600" kern="1200"/>
        </a:p>
        <a:p>
          <a:pPr marL="0" lvl="0" indent="0" algn="l" defTabSz="1155700">
            <a:lnSpc>
              <a:spcPct val="90000"/>
            </a:lnSpc>
            <a:spcBef>
              <a:spcPct val="0"/>
            </a:spcBef>
            <a:spcAft>
              <a:spcPct val="35000"/>
            </a:spcAft>
            <a:buNone/>
          </a:pPr>
          <a:endParaRPr lang="en-US" sz="2600" kern="1200"/>
        </a:p>
      </dsp:txBody>
      <dsp:txXfrm>
        <a:off x="2523321" y="369118"/>
        <a:ext cx="2336229" cy="1121390"/>
      </dsp:txXfrm>
    </dsp:sp>
    <dsp:sp modelId="{A02B1438-A821-413F-A4A1-F0B75F0DBB69}">
      <dsp:nvSpPr>
        <dsp:cNvPr id="0" name=""/>
        <dsp:cNvSpPr/>
      </dsp:nvSpPr>
      <dsp:spPr>
        <a:xfrm>
          <a:off x="5046449" y="369118"/>
          <a:ext cx="2336229" cy="2803475"/>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w Cen MT" panose="020B0602020104020603"/>
            </a:rPr>
            <a:t>80% of Junior Cert students  entered TY in  2023/2024</a:t>
          </a:r>
        </a:p>
      </dsp:txBody>
      <dsp:txXfrm>
        <a:off x="5046449" y="1490508"/>
        <a:ext cx="2336229" cy="1682085"/>
      </dsp:txXfrm>
    </dsp:sp>
    <dsp:sp modelId="{BB3208D0-9C31-46CB-AD91-0590CA1A2A80}">
      <dsp:nvSpPr>
        <dsp:cNvPr id="0" name=""/>
        <dsp:cNvSpPr/>
      </dsp:nvSpPr>
      <dsp:spPr>
        <a:xfrm>
          <a:off x="5046449"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1155700">
            <a:lnSpc>
              <a:spcPct val="90000"/>
            </a:lnSpc>
            <a:spcBef>
              <a:spcPct val="0"/>
            </a:spcBef>
            <a:spcAft>
              <a:spcPct val="35000"/>
            </a:spcAft>
            <a:buNone/>
          </a:pPr>
          <a:endParaRPr lang="en-US" sz="2600" kern="1200"/>
        </a:p>
        <a:p>
          <a:pPr marL="0" lvl="0" indent="0" algn="l" defTabSz="1155700">
            <a:lnSpc>
              <a:spcPct val="90000"/>
            </a:lnSpc>
            <a:spcBef>
              <a:spcPct val="0"/>
            </a:spcBef>
            <a:spcAft>
              <a:spcPct val="35000"/>
            </a:spcAft>
            <a:buNone/>
          </a:pPr>
          <a:endParaRPr lang="en-US" sz="2600" kern="1200"/>
        </a:p>
      </dsp:txBody>
      <dsp:txXfrm>
        <a:off x="5046449" y="369118"/>
        <a:ext cx="2336229" cy="1121390"/>
      </dsp:txXfrm>
    </dsp:sp>
    <dsp:sp modelId="{AE1739AA-9B8F-4429-9B8D-591355D66657}">
      <dsp:nvSpPr>
        <dsp:cNvPr id="0" name=""/>
        <dsp:cNvSpPr/>
      </dsp:nvSpPr>
      <dsp:spPr>
        <a:xfrm>
          <a:off x="7569577" y="369118"/>
          <a:ext cx="2336229" cy="2803475"/>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1155700" rtl="0">
            <a:lnSpc>
              <a:spcPct val="90000"/>
            </a:lnSpc>
            <a:spcBef>
              <a:spcPct val="0"/>
            </a:spcBef>
            <a:spcAft>
              <a:spcPct val="35000"/>
            </a:spcAft>
            <a:buNone/>
          </a:pPr>
          <a:r>
            <a:rPr lang="en-US" sz="2600" kern="1200" dirty="0">
              <a:latin typeface="Tw Cen MT" panose="020B0602020104020603"/>
            </a:rPr>
            <a:t>Increase from 40% to 80% in 20 years  </a:t>
          </a:r>
        </a:p>
      </dsp:txBody>
      <dsp:txXfrm>
        <a:off x="7569577" y="1490508"/>
        <a:ext cx="2336229" cy="1682085"/>
      </dsp:txXfrm>
    </dsp:sp>
    <dsp:sp modelId="{51BFB84D-B182-444D-B4EA-05A75D5424FF}">
      <dsp:nvSpPr>
        <dsp:cNvPr id="0" name=""/>
        <dsp:cNvSpPr/>
      </dsp:nvSpPr>
      <dsp:spPr>
        <a:xfrm>
          <a:off x="7569577" y="369118"/>
          <a:ext cx="2336229" cy="1121390"/>
        </a:xfrm>
        <a:prstGeom prst="rect">
          <a:avLst/>
        </a:prstGeom>
        <a:noFill/>
        <a:ln w="15875" cap="flat" cmpd="sng" algn="ctr">
          <a:noFill/>
          <a:prstDash val="solid"/>
        </a:ln>
        <a:effectLst/>
        <a:sp3d/>
      </dsp:spPr>
      <dsp:style>
        <a:lnRef idx="2">
          <a:scrgbClr r="0" g="0" b="0"/>
        </a:lnRef>
        <a:fillRef idx="1">
          <a:scrgbClr r="0" g="0" b="0"/>
        </a:fillRef>
        <a:effectRef idx="1">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1155700">
            <a:lnSpc>
              <a:spcPct val="90000"/>
            </a:lnSpc>
            <a:spcBef>
              <a:spcPct val="0"/>
            </a:spcBef>
            <a:spcAft>
              <a:spcPct val="35000"/>
            </a:spcAft>
            <a:buNone/>
          </a:pPr>
          <a:endParaRPr lang="en-US" sz="2600" kern="1200"/>
        </a:p>
      </dsp:txBody>
      <dsp:txXfrm>
        <a:off x="7569577" y="369118"/>
        <a:ext cx="2336229" cy="11213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E45574-0ED3-4530-8A4E-7E9FAE1A8F7B}">
      <dsp:nvSpPr>
        <dsp:cNvPr id="0" name=""/>
        <dsp:cNvSpPr/>
      </dsp:nvSpPr>
      <dsp:spPr>
        <a:xfrm>
          <a:off x="193" y="390687"/>
          <a:ext cx="2336229" cy="2803475"/>
        </a:xfrm>
        <a:prstGeom prst="rect">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889000" rtl="0">
            <a:lnSpc>
              <a:spcPct val="90000"/>
            </a:lnSpc>
            <a:spcBef>
              <a:spcPct val="0"/>
            </a:spcBef>
            <a:spcAft>
              <a:spcPct val="35000"/>
            </a:spcAft>
            <a:buNone/>
          </a:pPr>
          <a:r>
            <a:rPr lang="en-US" sz="2000" kern="1200" dirty="0"/>
            <a:t>Personal Growth </a:t>
          </a:r>
          <a:r>
            <a:rPr lang="en-US" sz="2000" kern="1200" dirty="0">
              <a:latin typeface="Tw Cen MT" panose="020B0602020104020603"/>
            </a:rPr>
            <a:t>–Social and Emotional</a:t>
          </a:r>
          <a:endParaRPr lang="en-US" sz="2000" kern="1200" dirty="0"/>
        </a:p>
      </dsp:txBody>
      <dsp:txXfrm>
        <a:off x="193" y="1512077"/>
        <a:ext cx="2336229" cy="1682085"/>
      </dsp:txXfrm>
    </dsp:sp>
    <dsp:sp modelId="{EF91BBE6-4525-4850-942B-68CD318C7A13}">
      <dsp:nvSpPr>
        <dsp:cNvPr id="0" name=""/>
        <dsp:cNvSpPr/>
      </dsp:nvSpPr>
      <dsp:spPr>
        <a:xfrm>
          <a:off x="193" y="390687"/>
          <a:ext cx="2336229" cy="1121390"/>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01</a:t>
          </a:r>
        </a:p>
      </dsp:txBody>
      <dsp:txXfrm>
        <a:off x="193" y="390687"/>
        <a:ext cx="2336229" cy="1121390"/>
      </dsp:txXfrm>
    </dsp:sp>
    <dsp:sp modelId="{5686C8A8-CB72-4335-A2D3-9C6F12E7532F}">
      <dsp:nvSpPr>
        <dsp:cNvPr id="0" name=""/>
        <dsp:cNvSpPr/>
      </dsp:nvSpPr>
      <dsp:spPr>
        <a:xfrm>
          <a:off x="2523321" y="390687"/>
          <a:ext cx="2336229" cy="2803475"/>
        </a:xfrm>
        <a:prstGeom prst="rect">
          <a:avLst/>
        </a:prstGeom>
        <a:gradFill rotWithShape="0">
          <a:gsLst>
            <a:gs pos="0">
              <a:schemeClr val="accent2">
                <a:hueOff val="-489677"/>
                <a:satOff val="-10832"/>
                <a:lumOff val="-2157"/>
                <a:alphaOff val="0"/>
                <a:tint val="94000"/>
                <a:satMod val="105000"/>
                <a:lumMod val="102000"/>
              </a:schemeClr>
            </a:gs>
            <a:gs pos="100000">
              <a:schemeClr val="accent2">
                <a:hueOff val="-489677"/>
                <a:satOff val="-10832"/>
                <a:lumOff val="-2157"/>
                <a:alphaOff val="0"/>
                <a:shade val="74000"/>
                <a:satMod val="128000"/>
                <a:lumMod val="100000"/>
              </a:schemeClr>
            </a:gs>
          </a:gsLst>
          <a:lin ang="5400000" scaled="0"/>
        </a:gradFill>
        <a:ln w="9525" cap="flat" cmpd="sng" algn="ctr">
          <a:solidFill>
            <a:schemeClr val="accent2">
              <a:hueOff val="-489677"/>
              <a:satOff val="-10832"/>
              <a:lumOff val="-2157"/>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889000" rtl="0">
            <a:lnSpc>
              <a:spcPct val="90000"/>
            </a:lnSpc>
            <a:spcBef>
              <a:spcPct val="0"/>
            </a:spcBef>
            <a:spcAft>
              <a:spcPct val="35000"/>
            </a:spcAft>
            <a:buNone/>
          </a:pPr>
          <a:r>
            <a:rPr lang="en-US" sz="2000" kern="1200" dirty="0"/>
            <a:t>Being a </a:t>
          </a:r>
          <a:r>
            <a:rPr lang="en-US" sz="2000" kern="1200" dirty="0">
              <a:latin typeface="Tw Cen MT" panose="020B0602020104020603"/>
            </a:rPr>
            <a:t>Learner-discover</a:t>
          </a:r>
          <a:r>
            <a:rPr lang="en-US" sz="2000" kern="1200" dirty="0"/>
            <a:t> learning styles </a:t>
          </a:r>
          <a:r>
            <a:rPr lang="en-US" sz="2000" kern="1200" dirty="0">
              <a:latin typeface="Tw Cen MT" panose="020B0602020104020603"/>
            </a:rPr>
            <a:t>that suit the student</a:t>
          </a:r>
          <a:endParaRPr lang="en-US" sz="2000" kern="1200" dirty="0"/>
        </a:p>
      </dsp:txBody>
      <dsp:txXfrm>
        <a:off x="2523321" y="1512077"/>
        <a:ext cx="2336229" cy="1682085"/>
      </dsp:txXfrm>
    </dsp:sp>
    <dsp:sp modelId="{A799A37A-3234-4E4E-B92B-823E36FA668C}">
      <dsp:nvSpPr>
        <dsp:cNvPr id="0" name=""/>
        <dsp:cNvSpPr/>
      </dsp:nvSpPr>
      <dsp:spPr>
        <a:xfrm>
          <a:off x="2523321" y="390687"/>
          <a:ext cx="2336229" cy="1121390"/>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02</a:t>
          </a:r>
        </a:p>
      </dsp:txBody>
      <dsp:txXfrm>
        <a:off x="2523321" y="390687"/>
        <a:ext cx="2336229" cy="1121390"/>
      </dsp:txXfrm>
    </dsp:sp>
    <dsp:sp modelId="{A03A940B-9187-43DF-A226-B6E28FA87ADC}">
      <dsp:nvSpPr>
        <dsp:cNvPr id="0" name=""/>
        <dsp:cNvSpPr/>
      </dsp:nvSpPr>
      <dsp:spPr>
        <a:xfrm>
          <a:off x="5046448" y="390687"/>
          <a:ext cx="2336229" cy="2803475"/>
        </a:xfrm>
        <a:prstGeom prst="rect">
          <a:avLst/>
        </a:prstGeom>
        <a:gradFill rotWithShape="0">
          <a:gsLst>
            <a:gs pos="0">
              <a:schemeClr val="accent2">
                <a:hueOff val="-979354"/>
                <a:satOff val="-21663"/>
                <a:lumOff val="-4313"/>
                <a:alphaOff val="0"/>
                <a:tint val="94000"/>
                <a:satMod val="105000"/>
                <a:lumMod val="102000"/>
              </a:schemeClr>
            </a:gs>
            <a:gs pos="100000">
              <a:schemeClr val="accent2">
                <a:hueOff val="-979354"/>
                <a:satOff val="-21663"/>
                <a:lumOff val="-4313"/>
                <a:alphaOff val="0"/>
                <a:shade val="74000"/>
                <a:satMod val="128000"/>
                <a:lumMod val="100000"/>
              </a:schemeClr>
            </a:gs>
          </a:gsLst>
          <a:lin ang="5400000" scaled="0"/>
        </a:gradFill>
        <a:ln w="9525" cap="flat" cmpd="sng" algn="ctr">
          <a:solidFill>
            <a:schemeClr val="accent2">
              <a:hueOff val="-979354"/>
              <a:satOff val="-21663"/>
              <a:lumOff val="-4313"/>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889000" rtl="0">
            <a:lnSpc>
              <a:spcPct val="90000"/>
            </a:lnSpc>
            <a:spcBef>
              <a:spcPct val="0"/>
            </a:spcBef>
            <a:spcAft>
              <a:spcPct val="35000"/>
            </a:spcAft>
            <a:buNone/>
          </a:pPr>
          <a:r>
            <a:rPr lang="en-US" sz="2000" kern="1200" dirty="0"/>
            <a:t>Civic and Community </a:t>
          </a:r>
          <a:r>
            <a:rPr lang="en-US" sz="2000" kern="1200" dirty="0">
              <a:latin typeface="Tw Cen MT" panose="020B0602020104020603"/>
            </a:rPr>
            <a:t>Engagement</a:t>
          </a:r>
          <a:endParaRPr lang="en-US" sz="2000" kern="1200" dirty="0"/>
        </a:p>
      </dsp:txBody>
      <dsp:txXfrm>
        <a:off x="5046448" y="1512077"/>
        <a:ext cx="2336229" cy="1682085"/>
      </dsp:txXfrm>
    </dsp:sp>
    <dsp:sp modelId="{DA625643-D401-45D1-BB7B-B80E241A4E06}">
      <dsp:nvSpPr>
        <dsp:cNvPr id="0" name=""/>
        <dsp:cNvSpPr/>
      </dsp:nvSpPr>
      <dsp:spPr>
        <a:xfrm>
          <a:off x="5046448" y="390687"/>
          <a:ext cx="2336229" cy="1121390"/>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03</a:t>
          </a:r>
        </a:p>
      </dsp:txBody>
      <dsp:txXfrm>
        <a:off x="5046448" y="390687"/>
        <a:ext cx="2336229" cy="1121390"/>
      </dsp:txXfrm>
    </dsp:sp>
    <dsp:sp modelId="{2ED80D49-A582-4337-8ADA-00391424A326}">
      <dsp:nvSpPr>
        <dsp:cNvPr id="0" name=""/>
        <dsp:cNvSpPr/>
      </dsp:nvSpPr>
      <dsp:spPr>
        <a:xfrm>
          <a:off x="7569576" y="390687"/>
          <a:ext cx="2336229" cy="2803475"/>
        </a:xfrm>
        <a:prstGeom prst="rect">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w="9525" cap="flat" cmpd="sng" algn="ctr">
          <a:solidFill>
            <a:schemeClr val="accent2">
              <a:hueOff val="-1469031"/>
              <a:satOff val="-32495"/>
              <a:lumOff val="-647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230768" tIns="0" rIns="230768" bIns="330200" numCol="1" spcCol="1270" anchor="t" anchorCtr="0">
          <a:noAutofit/>
        </a:bodyPr>
        <a:lstStyle/>
        <a:p>
          <a:pPr marL="0" lvl="0" indent="0" algn="l" defTabSz="889000">
            <a:lnSpc>
              <a:spcPct val="90000"/>
            </a:lnSpc>
            <a:spcBef>
              <a:spcPct val="0"/>
            </a:spcBef>
            <a:spcAft>
              <a:spcPct val="35000"/>
            </a:spcAft>
            <a:buNone/>
          </a:pPr>
          <a:r>
            <a:rPr lang="en-US" sz="2000" kern="1200" dirty="0"/>
            <a:t>Career Readiness- explore future pathways and gain work experience.</a:t>
          </a:r>
        </a:p>
      </dsp:txBody>
      <dsp:txXfrm>
        <a:off x="7569576" y="1512077"/>
        <a:ext cx="2336229" cy="1682085"/>
      </dsp:txXfrm>
    </dsp:sp>
    <dsp:sp modelId="{545A93F4-018D-4143-A2FC-E97C0DEAF923}">
      <dsp:nvSpPr>
        <dsp:cNvPr id="0" name=""/>
        <dsp:cNvSpPr/>
      </dsp:nvSpPr>
      <dsp:spPr>
        <a:xfrm>
          <a:off x="7569576" y="390687"/>
          <a:ext cx="2336229" cy="1121390"/>
        </a:xfrm>
        <a:prstGeom prst="rect">
          <a:avLst/>
        </a:prstGeom>
        <a:noFill/>
        <a:ln w="9525" cap="flat" cmpd="sng" algn="ctr">
          <a:noFill/>
          <a:prstDash val="solid"/>
        </a:ln>
        <a:effectLst/>
        <a:sp3d/>
      </dsp:spPr>
      <dsp:style>
        <a:lnRef idx="1">
          <a:scrgbClr r="0" g="0" b="0"/>
        </a:lnRef>
        <a:fillRef idx="3">
          <a:scrgbClr r="0" g="0" b="0"/>
        </a:fillRef>
        <a:effectRef idx="2">
          <a:scrgbClr r="0" g="0" b="0"/>
        </a:effectRef>
        <a:fontRef idx="minor">
          <a:schemeClr val="lt1"/>
        </a:fontRef>
      </dsp:style>
      <dsp:txBody>
        <a:bodyPr spcFirstLastPara="0" vert="horz" wrap="square" lIns="230768" tIns="165100" rIns="230768" bIns="165100" numCol="1" spcCol="1270" anchor="ctr" anchorCtr="0">
          <a:noAutofit/>
        </a:bodyPr>
        <a:lstStyle/>
        <a:p>
          <a:pPr marL="0" lvl="0" indent="0" algn="l" defTabSz="2800350">
            <a:lnSpc>
              <a:spcPct val="90000"/>
            </a:lnSpc>
            <a:spcBef>
              <a:spcPct val="0"/>
            </a:spcBef>
            <a:spcAft>
              <a:spcPct val="35000"/>
            </a:spcAft>
            <a:buNone/>
          </a:pPr>
          <a:r>
            <a:rPr lang="en-US" sz="6300" kern="1200"/>
            <a:t>04</a:t>
          </a:r>
        </a:p>
      </dsp:txBody>
      <dsp:txXfrm>
        <a:off x="7569576" y="390687"/>
        <a:ext cx="2336229" cy="11213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0CD601-3755-420B-857C-B00541B7DCD6}">
      <dsp:nvSpPr>
        <dsp:cNvPr id="0" name=""/>
        <dsp:cNvSpPr/>
      </dsp:nvSpPr>
      <dsp:spPr>
        <a:xfrm>
          <a:off x="0" y="1469"/>
          <a:ext cx="9906000" cy="7450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F69202-6A20-4CAE-AAE2-404AECAC20EB}">
      <dsp:nvSpPr>
        <dsp:cNvPr id="0" name=""/>
        <dsp:cNvSpPr/>
      </dsp:nvSpPr>
      <dsp:spPr>
        <a:xfrm>
          <a:off x="225363" y="169095"/>
          <a:ext cx="409752" cy="4097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3A1968-B235-4D71-8E52-AB2AF1D95A65}">
      <dsp:nvSpPr>
        <dsp:cNvPr id="0" name=""/>
        <dsp:cNvSpPr/>
      </dsp:nvSpPr>
      <dsp:spPr>
        <a:xfrm>
          <a:off x="860480" y="1469"/>
          <a:ext cx="9045519" cy="745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a:t>Components- a combination of core learning, subject sampling, TY specific modules and many other experiences</a:t>
          </a:r>
        </a:p>
      </dsp:txBody>
      <dsp:txXfrm>
        <a:off x="860480" y="1469"/>
        <a:ext cx="9045519" cy="745004"/>
      </dsp:txXfrm>
    </dsp:sp>
    <dsp:sp modelId="{5EFD55BC-B956-4799-A8E0-BE4B5C394908}">
      <dsp:nvSpPr>
        <dsp:cNvPr id="0" name=""/>
        <dsp:cNvSpPr/>
      </dsp:nvSpPr>
      <dsp:spPr>
        <a:xfrm>
          <a:off x="0" y="932725"/>
          <a:ext cx="9906000" cy="7450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82B9D1-4BEC-47D6-9E5C-1CDDE0AEEBD4}">
      <dsp:nvSpPr>
        <dsp:cNvPr id="0" name=""/>
        <dsp:cNvSpPr/>
      </dsp:nvSpPr>
      <dsp:spPr>
        <a:xfrm>
          <a:off x="225363" y="1100351"/>
          <a:ext cx="409752" cy="4097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55DE7-7690-4029-865D-7FBD0898BEDE}">
      <dsp:nvSpPr>
        <dsp:cNvPr id="0" name=""/>
        <dsp:cNvSpPr/>
      </dsp:nvSpPr>
      <dsp:spPr>
        <a:xfrm>
          <a:off x="860480" y="932725"/>
          <a:ext cx="9045519" cy="745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a:t>Teaching and Assessment- Appropriate and effective teaching methodologies and a variety of assessment strategies.</a:t>
          </a:r>
        </a:p>
      </dsp:txBody>
      <dsp:txXfrm>
        <a:off x="860480" y="932725"/>
        <a:ext cx="9045519" cy="745004"/>
      </dsp:txXfrm>
    </dsp:sp>
    <dsp:sp modelId="{318B0AF5-25E3-48D1-B5F5-C9A3D0699A5B}">
      <dsp:nvSpPr>
        <dsp:cNvPr id="0" name=""/>
        <dsp:cNvSpPr/>
      </dsp:nvSpPr>
      <dsp:spPr>
        <a:xfrm>
          <a:off x="0" y="1863981"/>
          <a:ext cx="9906000" cy="745004"/>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92BA51-987F-41B3-8C7B-075F25D47A74}">
      <dsp:nvSpPr>
        <dsp:cNvPr id="0" name=""/>
        <dsp:cNvSpPr/>
      </dsp:nvSpPr>
      <dsp:spPr>
        <a:xfrm>
          <a:off x="225363" y="2031607"/>
          <a:ext cx="409752" cy="4097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1F32E-32D2-4F87-A13D-BD46A307CDA1}">
      <dsp:nvSpPr>
        <dsp:cNvPr id="0" name=""/>
        <dsp:cNvSpPr/>
      </dsp:nvSpPr>
      <dsp:spPr>
        <a:xfrm>
          <a:off x="860480" y="1863981"/>
          <a:ext cx="9045519" cy="745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a:t>Recognising Achievements-reporting and celebrating achievements</a:t>
          </a:r>
        </a:p>
      </dsp:txBody>
      <dsp:txXfrm>
        <a:off x="860480" y="1863981"/>
        <a:ext cx="9045519" cy="745004"/>
      </dsp:txXfrm>
    </dsp:sp>
    <dsp:sp modelId="{24313299-200D-471C-9BD8-ED5AFEC2618A}">
      <dsp:nvSpPr>
        <dsp:cNvPr id="0" name=""/>
        <dsp:cNvSpPr/>
      </dsp:nvSpPr>
      <dsp:spPr>
        <a:xfrm>
          <a:off x="0" y="2795237"/>
          <a:ext cx="9906000" cy="745004"/>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50D5A0-9FF6-4C83-AD13-C092C8A079D8}">
      <dsp:nvSpPr>
        <dsp:cNvPr id="0" name=""/>
        <dsp:cNvSpPr/>
      </dsp:nvSpPr>
      <dsp:spPr>
        <a:xfrm>
          <a:off x="225363" y="2962863"/>
          <a:ext cx="409752" cy="40975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276ED7-E366-4802-AF89-9AE4CE5708CE}">
      <dsp:nvSpPr>
        <dsp:cNvPr id="0" name=""/>
        <dsp:cNvSpPr/>
      </dsp:nvSpPr>
      <dsp:spPr>
        <a:xfrm>
          <a:off x="860480" y="2795237"/>
          <a:ext cx="9045519" cy="745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846" tIns="78846" rIns="78846" bIns="78846" numCol="1" spcCol="1270" anchor="ctr" anchorCtr="0">
          <a:noAutofit/>
        </a:bodyPr>
        <a:lstStyle/>
        <a:p>
          <a:pPr marL="0" lvl="0" indent="0" algn="l" defTabSz="933450">
            <a:lnSpc>
              <a:spcPct val="100000"/>
            </a:lnSpc>
            <a:spcBef>
              <a:spcPct val="0"/>
            </a:spcBef>
            <a:spcAft>
              <a:spcPct val="35000"/>
            </a:spcAft>
            <a:buNone/>
          </a:pPr>
          <a:r>
            <a:rPr lang="en-US" sz="2100" kern="1200"/>
            <a:t>Reflection </a:t>
          </a:r>
        </a:p>
      </dsp:txBody>
      <dsp:txXfrm>
        <a:off x="860480" y="2795237"/>
        <a:ext cx="9045519" cy="7450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5CE50-BDE7-764E-B78B-E0F4CF728287}"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123F1-0309-A340-8FD3-E40D443F55B6}" type="slidenum">
              <a:rPr lang="en-US" smtClean="0"/>
              <a:t>‹#›</a:t>
            </a:fld>
            <a:endParaRPr lang="en-US"/>
          </a:p>
        </p:txBody>
      </p:sp>
    </p:spTree>
    <p:extLst>
      <p:ext uri="{BB962C8B-B14F-4D97-AF65-F5344CB8AC3E}">
        <p14:creationId xmlns:p14="http://schemas.microsoft.com/office/powerpoint/2010/main" val="54398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0123F1-0309-A340-8FD3-E40D443F55B6}" type="slidenum">
              <a:rPr lang="en-US" smtClean="0"/>
              <a:t>23</a:t>
            </a:fld>
            <a:endParaRPr lang="en-US"/>
          </a:p>
        </p:txBody>
      </p:sp>
    </p:spTree>
    <p:extLst>
      <p:ext uri="{BB962C8B-B14F-4D97-AF65-F5344CB8AC3E}">
        <p14:creationId xmlns:p14="http://schemas.microsoft.com/office/powerpoint/2010/main" val="2710741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9/25/2024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dirty="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dirty="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dirty="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9/25/2024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hyperlink" Target="https://www.msmahadewi.com/2018/02/getting-to-know-hospitality-guest.html" TargetMode="External"/><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hyperlink" Target="https://opentextbc.ca/introtourism/chapter/chapter-3-accommodation/" TargetMode="Externa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png"/><Relationship Id="rId7" Type="http://schemas.openxmlformats.org/officeDocument/2006/relationships/diagramColors" Target="../diagrams/colors6.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9.xml"/><Relationship Id="rId4" Type="http://schemas.openxmlformats.org/officeDocument/2006/relationships/image" Target="../media/image90.png"/></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8.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316DCFC9-6877-407C-8170-608FCB8E35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41" name="Rectangle 40">
              <a:extLst>
                <a:ext uri="{FF2B5EF4-FFF2-40B4-BE49-F238E27FC236}">
                  <a16:creationId xmlns:a16="http://schemas.microsoft.com/office/drawing/2014/main" id="{F7D8B73A-1349-4BA6-8F85-03A21ED56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2">
              <a:extLst>
                <a:ext uri="{FF2B5EF4-FFF2-40B4-BE49-F238E27FC236}">
                  <a16:creationId xmlns:a16="http://schemas.microsoft.com/office/drawing/2014/main" id="{969ADA7C-B6B2-4FD7-AA5E-CC52AAE8CDBD}"/>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44" name="Group 43">
            <a:extLst>
              <a:ext uri="{FF2B5EF4-FFF2-40B4-BE49-F238E27FC236}">
                <a16:creationId xmlns:a16="http://schemas.microsoft.com/office/drawing/2014/main" id="{89353FE7-0D03-4AD2-8B8A-60A06F6BDA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45" name="Round Diagonal Corner Rectangle 7">
              <a:extLst>
                <a:ext uri="{FF2B5EF4-FFF2-40B4-BE49-F238E27FC236}">
                  <a16:creationId xmlns:a16="http://schemas.microsoft.com/office/drawing/2014/main" id="{0C7A0320-FBCC-4F40-AF6E-CE65FFB3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550A26E4-02C9-4F83-A334-0920B8CCF28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47" name="Freeform 32">
                <a:extLst>
                  <a:ext uri="{FF2B5EF4-FFF2-40B4-BE49-F238E27FC236}">
                    <a16:creationId xmlns:a16="http://schemas.microsoft.com/office/drawing/2014/main" id="{06617CD6-4185-402B-8E23-BC52780534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48" name="Freeform 33">
                <a:extLst>
                  <a:ext uri="{FF2B5EF4-FFF2-40B4-BE49-F238E27FC236}">
                    <a16:creationId xmlns:a16="http://schemas.microsoft.com/office/drawing/2014/main" id="{2C305CC9-3511-47F4-BF11-BC635C30C9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49" name="Freeform 34">
                <a:extLst>
                  <a:ext uri="{FF2B5EF4-FFF2-40B4-BE49-F238E27FC236}">
                    <a16:creationId xmlns:a16="http://schemas.microsoft.com/office/drawing/2014/main" id="{5C70C5D1-31E4-48B9-AEB6-6460A2B81F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0" name="Freeform 37">
                <a:extLst>
                  <a:ext uri="{FF2B5EF4-FFF2-40B4-BE49-F238E27FC236}">
                    <a16:creationId xmlns:a16="http://schemas.microsoft.com/office/drawing/2014/main" id="{1F033CE1-D380-43F1-81EC-97B6C86F39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1" name="Freeform 35">
                <a:extLst>
                  <a:ext uri="{FF2B5EF4-FFF2-40B4-BE49-F238E27FC236}">
                    <a16:creationId xmlns:a16="http://schemas.microsoft.com/office/drawing/2014/main" id="{6997F95D-DC27-48A3-850A-2308C3C080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2" name="Freeform 36">
                <a:extLst>
                  <a:ext uri="{FF2B5EF4-FFF2-40B4-BE49-F238E27FC236}">
                    <a16:creationId xmlns:a16="http://schemas.microsoft.com/office/drawing/2014/main" id="{569AE469-76B7-4FFE-B68B-0D7A77413F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3" name="Freeform 38">
                <a:extLst>
                  <a:ext uri="{FF2B5EF4-FFF2-40B4-BE49-F238E27FC236}">
                    <a16:creationId xmlns:a16="http://schemas.microsoft.com/office/drawing/2014/main" id="{DD99CF64-0E82-4D1A-BD2A-08942182F4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4" name="Freeform 39">
                <a:extLst>
                  <a:ext uri="{FF2B5EF4-FFF2-40B4-BE49-F238E27FC236}">
                    <a16:creationId xmlns:a16="http://schemas.microsoft.com/office/drawing/2014/main" id="{98C12D33-1747-4B24-89ED-F441AE4A0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5" name="Freeform 40">
                <a:extLst>
                  <a:ext uri="{FF2B5EF4-FFF2-40B4-BE49-F238E27FC236}">
                    <a16:creationId xmlns:a16="http://schemas.microsoft.com/office/drawing/2014/main" id="{A60200CC-BAEC-4310-8C9B-F7BB783E98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6" name="Rectangle 41">
                <a:extLst>
                  <a:ext uri="{FF2B5EF4-FFF2-40B4-BE49-F238E27FC236}">
                    <a16:creationId xmlns:a16="http://schemas.microsoft.com/office/drawing/2014/main" id="{2A7F40BF-B0BE-4B09-87EE-F56632B7ED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57" name="Freeform 32">
                <a:extLst>
                  <a:ext uri="{FF2B5EF4-FFF2-40B4-BE49-F238E27FC236}">
                    <a16:creationId xmlns:a16="http://schemas.microsoft.com/office/drawing/2014/main" id="{353978AF-8FB9-4A61-A2EA-1995A14F3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8" name="Freeform 33">
                <a:extLst>
                  <a:ext uri="{FF2B5EF4-FFF2-40B4-BE49-F238E27FC236}">
                    <a16:creationId xmlns:a16="http://schemas.microsoft.com/office/drawing/2014/main" id="{B20F89C3-4BAD-42AA-8D31-6F6DF17FE9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59" name="Freeform 34">
                <a:extLst>
                  <a:ext uri="{FF2B5EF4-FFF2-40B4-BE49-F238E27FC236}">
                    <a16:creationId xmlns:a16="http://schemas.microsoft.com/office/drawing/2014/main" id="{A60FE276-3FF2-4622-BF99-D4E4B249E5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0" name="Freeform 37">
                <a:extLst>
                  <a:ext uri="{FF2B5EF4-FFF2-40B4-BE49-F238E27FC236}">
                    <a16:creationId xmlns:a16="http://schemas.microsoft.com/office/drawing/2014/main" id="{B05A0D3F-808B-48D6-A821-1FE9E86E8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1" name="Freeform 35">
                <a:extLst>
                  <a:ext uri="{FF2B5EF4-FFF2-40B4-BE49-F238E27FC236}">
                    <a16:creationId xmlns:a16="http://schemas.microsoft.com/office/drawing/2014/main" id="{69F7D438-BAA0-4DAD-9BC5-198B677A7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2" name="Freeform 36">
                <a:extLst>
                  <a:ext uri="{FF2B5EF4-FFF2-40B4-BE49-F238E27FC236}">
                    <a16:creationId xmlns:a16="http://schemas.microsoft.com/office/drawing/2014/main" id="{EC63B186-43B8-4552-AFDB-A544240A7C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3" name="Freeform 38">
                <a:extLst>
                  <a:ext uri="{FF2B5EF4-FFF2-40B4-BE49-F238E27FC236}">
                    <a16:creationId xmlns:a16="http://schemas.microsoft.com/office/drawing/2014/main" id="{8542E82D-01AD-4BD8-8C5F-A6CDAD039B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4" name="Freeform 39">
                <a:extLst>
                  <a:ext uri="{FF2B5EF4-FFF2-40B4-BE49-F238E27FC236}">
                    <a16:creationId xmlns:a16="http://schemas.microsoft.com/office/drawing/2014/main" id="{6285CF32-2BD3-47D0-9A6C-3EE7FD639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5" name="Freeform 40">
                <a:extLst>
                  <a:ext uri="{FF2B5EF4-FFF2-40B4-BE49-F238E27FC236}">
                    <a16:creationId xmlns:a16="http://schemas.microsoft.com/office/drawing/2014/main" id="{FA36D129-7B33-4379-B9EE-5624B95766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66" name="Rectangle 41">
                <a:extLst>
                  <a:ext uri="{FF2B5EF4-FFF2-40B4-BE49-F238E27FC236}">
                    <a16:creationId xmlns:a16="http://schemas.microsoft.com/office/drawing/2014/main" id="{0229A187-4E69-4262-B001-C5F0B55225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0BE86E24-F2BB-4473-A906-FEF09DB3F11A}"/>
              </a:ext>
            </a:extLst>
          </p:cNvPr>
          <p:cNvSpPr>
            <a:spLocks noGrp="1"/>
          </p:cNvSpPr>
          <p:nvPr>
            <p:ph type="ctrTitle"/>
          </p:nvPr>
        </p:nvSpPr>
        <p:spPr>
          <a:xfrm>
            <a:off x="2667000" y="2328334"/>
            <a:ext cx="6858000" cy="1367896"/>
          </a:xfrm>
        </p:spPr>
        <p:txBody>
          <a:bodyPr>
            <a:normAutofit/>
          </a:bodyPr>
          <a:lstStyle/>
          <a:p>
            <a:pPr algn="ctr"/>
            <a:r>
              <a:rPr lang="en-IE"/>
              <a:t>Transition year</a:t>
            </a:r>
          </a:p>
        </p:txBody>
      </p:sp>
      <p:sp>
        <p:nvSpPr>
          <p:cNvPr id="3" name="Subtitle 2">
            <a:extLst>
              <a:ext uri="{FF2B5EF4-FFF2-40B4-BE49-F238E27FC236}">
                <a16:creationId xmlns:a16="http://schemas.microsoft.com/office/drawing/2014/main" id="{EBC218C9-5770-41FB-B6D9-A50B22DE55AD}"/>
              </a:ext>
            </a:extLst>
          </p:cNvPr>
          <p:cNvSpPr>
            <a:spLocks noGrp="1"/>
          </p:cNvSpPr>
          <p:nvPr>
            <p:ph type="subTitle" idx="1"/>
          </p:nvPr>
        </p:nvSpPr>
        <p:spPr>
          <a:xfrm>
            <a:off x="2667001" y="3602038"/>
            <a:ext cx="6857999" cy="953029"/>
          </a:xfrm>
        </p:spPr>
        <p:txBody>
          <a:bodyPr vert="horz" lIns="91440" tIns="45720" rIns="91440" bIns="45720" rtlCol="0" anchor="t">
            <a:normAutofit/>
          </a:bodyPr>
          <a:lstStyle/>
          <a:p>
            <a:pPr algn="ctr"/>
            <a:r>
              <a:rPr lang="en-IE"/>
              <a:t>2024/25</a:t>
            </a:r>
          </a:p>
          <a:p>
            <a:pPr algn="ctr"/>
            <a:r>
              <a:rPr lang="en-IE"/>
              <a:t>Information evening 26th August 2024</a:t>
            </a:r>
          </a:p>
          <a:p>
            <a:pPr algn="ctr"/>
            <a:endParaRPr lang="en-IE"/>
          </a:p>
        </p:txBody>
      </p:sp>
      <p:pic>
        <p:nvPicPr>
          <p:cNvPr id="3076" name="Picture 4" descr="Image">
            <a:extLst>
              <a:ext uri="{FF2B5EF4-FFF2-40B4-BE49-F238E27FC236}">
                <a16:creationId xmlns:a16="http://schemas.microsoft.com/office/drawing/2014/main" id="{9BB6E5EA-B2EC-BE3F-8433-A945442149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342" y="0"/>
            <a:ext cx="2487349" cy="2487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1200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552820-78D0-5924-E174-B834A536F708}"/>
              </a:ext>
            </a:extLst>
          </p:cNvPr>
          <p:cNvSpPr>
            <a:spLocks noGrp="1"/>
          </p:cNvSpPr>
          <p:nvPr>
            <p:ph idx="1"/>
          </p:nvPr>
        </p:nvSpPr>
        <p:spPr>
          <a:xfrm>
            <a:off x="1141412" y="443265"/>
            <a:ext cx="9905999" cy="5347936"/>
          </a:xfrm>
        </p:spPr>
        <p:txBody>
          <a:bodyPr vert="horz" lIns="91440" tIns="45720" rIns="91440" bIns="45720" rtlCol="0" anchor="t">
            <a:noAutofit/>
          </a:bodyPr>
          <a:lstStyle/>
          <a:p>
            <a:r>
              <a:rPr lang="en-US" sz="1600">
                <a:latin typeface="Aptos"/>
              </a:rPr>
              <a:t>23rd August</a:t>
            </a:r>
            <a:r>
              <a:rPr lang="en-US" sz="1600">
                <a:latin typeface="Calibri"/>
                <a:ea typeface="Calibri"/>
                <a:cs typeface="Calibri"/>
              </a:rPr>
              <a:t> </a:t>
            </a:r>
            <a:r>
              <a:rPr lang="en-US" sz="1600">
                <a:latin typeface="Aptos"/>
              </a:rPr>
              <a:t>Friday</a:t>
            </a:r>
            <a:r>
              <a:rPr lang="en-US" sz="1600">
                <a:latin typeface="Calibri"/>
                <a:ea typeface="Calibri"/>
                <a:cs typeface="Calibri"/>
              </a:rPr>
              <a:t> </a:t>
            </a:r>
            <a:r>
              <a:rPr lang="en-US" sz="1600">
                <a:latin typeface="Aptos"/>
              </a:rPr>
              <a:t>Mentoring 1st Years</a:t>
            </a:r>
          </a:p>
          <a:p>
            <a:r>
              <a:rPr lang="en-US" sz="1600">
                <a:latin typeface="Aptos"/>
              </a:rPr>
              <a:t>3</a:t>
            </a:r>
            <a:r>
              <a:rPr lang="en-US" sz="1600" baseline="30000">
                <a:latin typeface="Aptos"/>
              </a:rPr>
              <a:t>rd</a:t>
            </a:r>
            <a:r>
              <a:rPr lang="en-US" sz="1600">
                <a:latin typeface="Aptos"/>
              </a:rPr>
              <a:t>/4th September</a:t>
            </a:r>
            <a:r>
              <a:rPr lang="en-US" sz="1600">
                <a:latin typeface="Calibri"/>
                <a:ea typeface="Calibri"/>
                <a:cs typeface="Calibri"/>
              </a:rPr>
              <a:t> </a:t>
            </a:r>
            <a:r>
              <a:rPr lang="en-US" sz="1600">
                <a:latin typeface="Aptos"/>
              </a:rPr>
              <a:t>Tues/Wed</a:t>
            </a:r>
            <a:r>
              <a:rPr lang="en-US" sz="1600">
                <a:latin typeface="Calibri"/>
                <a:ea typeface="Calibri"/>
                <a:cs typeface="Calibri"/>
              </a:rPr>
              <a:t> </a:t>
            </a:r>
            <a:r>
              <a:rPr lang="en-US" sz="1600">
                <a:latin typeface="Aptos"/>
              </a:rPr>
              <a:t>Burren</a:t>
            </a:r>
          </a:p>
          <a:p>
            <a:r>
              <a:rPr lang="en-US" sz="1600">
                <a:latin typeface="Aptos"/>
              </a:rPr>
              <a:t>Mentoring &amp; Team building for first year TBC</a:t>
            </a:r>
          </a:p>
          <a:p>
            <a:r>
              <a:rPr lang="en-US" sz="1600">
                <a:latin typeface="Aptos"/>
              </a:rPr>
              <a:t>10th September</a:t>
            </a:r>
            <a:r>
              <a:rPr lang="en-US" sz="1600">
                <a:latin typeface="Calibri"/>
                <a:ea typeface="Calibri"/>
                <a:cs typeface="Calibri"/>
              </a:rPr>
              <a:t> </a:t>
            </a:r>
            <a:r>
              <a:rPr lang="en-US" sz="1600">
                <a:latin typeface="Aptos"/>
              </a:rPr>
              <a:t>Tuesday</a:t>
            </a:r>
            <a:r>
              <a:rPr lang="en-US" sz="1600">
                <a:latin typeface="Calibri"/>
                <a:ea typeface="Calibri"/>
                <a:cs typeface="Calibri"/>
              </a:rPr>
              <a:t> </a:t>
            </a:r>
            <a:r>
              <a:rPr lang="en-US" sz="1600" err="1">
                <a:latin typeface="Aptos"/>
              </a:rPr>
              <a:t>Ballyhass</a:t>
            </a:r>
            <a:endParaRPr lang="en-US" sz="1600">
              <a:latin typeface="Aptos"/>
            </a:endParaRPr>
          </a:p>
          <a:p>
            <a:r>
              <a:rPr lang="en-US" sz="1600">
                <a:latin typeface="Aptos"/>
              </a:rPr>
              <a:t>17th September</a:t>
            </a:r>
            <a:r>
              <a:rPr lang="en-US" sz="1600">
                <a:latin typeface="Calibri"/>
                <a:ea typeface="Calibri"/>
                <a:cs typeface="Calibri"/>
              </a:rPr>
              <a:t> </a:t>
            </a:r>
            <a:r>
              <a:rPr lang="en-US" sz="1600">
                <a:latin typeface="Aptos"/>
              </a:rPr>
              <a:t>Tuesday</a:t>
            </a:r>
            <a:r>
              <a:rPr lang="en-US" sz="1600">
                <a:latin typeface="Calibri"/>
                <a:ea typeface="Calibri"/>
                <a:cs typeface="Calibri"/>
              </a:rPr>
              <a:t> </a:t>
            </a:r>
            <a:r>
              <a:rPr lang="en-US" sz="1600">
                <a:latin typeface="Aptos"/>
              </a:rPr>
              <a:t>Ploughing Championships</a:t>
            </a:r>
          </a:p>
          <a:p>
            <a:r>
              <a:rPr lang="en-US" sz="1600">
                <a:latin typeface="Aptos"/>
              </a:rPr>
              <a:t>18th September</a:t>
            </a:r>
            <a:r>
              <a:rPr lang="en-US" sz="1600">
                <a:latin typeface="Calibri"/>
                <a:ea typeface="Calibri"/>
                <a:cs typeface="Calibri"/>
              </a:rPr>
              <a:t> </a:t>
            </a:r>
            <a:r>
              <a:rPr lang="en-US" sz="1600">
                <a:latin typeface="Aptos"/>
              </a:rPr>
              <a:t>Wednesday</a:t>
            </a:r>
            <a:r>
              <a:rPr lang="en-US" sz="1600">
                <a:latin typeface="Calibri"/>
                <a:ea typeface="Calibri"/>
                <a:cs typeface="Calibri"/>
              </a:rPr>
              <a:t> </a:t>
            </a:r>
            <a:r>
              <a:rPr lang="en-US" sz="1600">
                <a:latin typeface="Aptos"/>
              </a:rPr>
              <a:t>STEM Passport for inclusion</a:t>
            </a:r>
          </a:p>
          <a:p>
            <a:r>
              <a:rPr lang="en-US" sz="1600">
                <a:latin typeface="Aptos"/>
              </a:rPr>
              <a:t>September 22nd - 28th </a:t>
            </a:r>
            <a:r>
              <a:rPr lang="en-US" sz="1600" err="1">
                <a:latin typeface="Aptos"/>
              </a:rPr>
              <a:t>Listowel</a:t>
            </a:r>
            <a:r>
              <a:rPr lang="en-US" sz="1600">
                <a:latin typeface="Aptos"/>
              </a:rPr>
              <a:t> Races</a:t>
            </a:r>
            <a:r>
              <a:rPr lang="en-US" sz="1600">
                <a:latin typeface="Calibri"/>
                <a:ea typeface="Calibri"/>
                <a:cs typeface="Calibri"/>
              </a:rPr>
              <a:t> </a:t>
            </a:r>
            <a:r>
              <a:rPr lang="en-US" sz="1600">
                <a:latin typeface="Aptos"/>
              </a:rPr>
              <a:t>Race Week</a:t>
            </a:r>
          </a:p>
          <a:p>
            <a:r>
              <a:rPr lang="en-US" sz="1600">
                <a:latin typeface="Aptos"/>
              </a:rPr>
              <a:t>23rd September</a:t>
            </a:r>
            <a:r>
              <a:rPr lang="en-US" sz="1600">
                <a:latin typeface="Calibri"/>
                <a:ea typeface="Calibri"/>
                <a:cs typeface="Calibri"/>
              </a:rPr>
              <a:t> </a:t>
            </a:r>
            <a:r>
              <a:rPr lang="en-US" sz="1600">
                <a:latin typeface="Aptos"/>
              </a:rPr>
              <a:t>Monday</a:t>
            </a:r>
            <a:r>
              <a:rPr lang="en-US" sz="1600">
                <a:latin typeface="Calibri"/>
                <a:ea typeface="Calibri"/>
                <a:cs typeface="Calibri"/>
              </a:rPr>
              <a:t> </a:t>
            </a:r>
            <a:r>
              <a:rPr lang="en-US" sz="1600">
                <a:latin typeface="Aptos"/>
              </a:rPr>
              <a:t>Bernard Casey</a:t>
            </a:r>
          </a:p>
          <a:p>
            <a:r>
              <a:rPr lang="en-US" sz="1600">
                <a:latin typeface="Aptos"/>
              </a:rPr>
              <a:t>30th September</a:t>
            </a:r>
            <a:r>
              <a:rPr lang="en-US" sz="1600">
                <a:latin typeface="Calibri"/>
                <a:ea typeface="Calibri"/>
                <a:cs typeface="Calibri"/>
              </a:rPr>
              <a:t> </a:t>
            </a:r>
            <a:r>
              <a:rPr lang="en-US" sz="1600">
                <a:latin typeface="Aptos"/>
              </a:rPr>
              <a:t>Monday</a:t>
            </a:r>
            <a:r>
              <a:rPr lang="en-US" sz="1600">
                <a:latin typeface="Calibri"/>
                <a:ea typeface="Calibri"/>
                <a:cs typeface="Calibri"/>
              </a:rPr>
              <a:t> </a:t>
            </a:r>
            <a:r>
              <a:rPr lang="en-US" sz="1600">
                <a:latin typeface="Aptos"/>
              </a:rPr>
              <a:t>Driving School</a:t>
            </a:r>
          </a:p>
          <a:p>
            <a:r>
              <a:rPr lang="en-US" sz="1600">
                <a:latin typeface="Aptos"/>
              </a:rPr>
              <a:t>7th October</a:t>
            </a:r>
            <a:r>
              <a:rPr lang="en-US" sz="1600">
                <a:latin typeface="Calibri"/>
                <a:ea typeface="Calibri"/>
                <a:cs typeface="Calibri"/>
              </a:rPr>
              <a:t> </a:t>
            </a:r>
            <a:r>
              <a:rPr lang="en-US" sz="1600">
                <a:latin typeface="Aptos"/>
              </a:rPr>
              <a:t>Monday</a:t>
            </a:r>
            <a:r>
              <a:rPr lang="en-US" sz="1600">
                <a:latin typeface="Calibri"/>
                <a:ea typeface="Calibri"/>
                <a:cs typeface="Calibri"/>
              </a:rPr>
              <a:t> </a:t>
            </a:r>
            <a:r>
              <a:rPr lang="en-US" sz="1600">
                <a:latin typeface="Aptos"/>
              </a:rPr>
              <a:t>Bodhran workshop</a:t>
            </a:r>
          </a:p>
          <a:p>
            <a:r>
              <a:rPr lang="en-US" sz="1600">
                <a:latin typeface="Aptos"/>
              </a:rPr>
              <a:t>10th October</a:t>
            </a:r>
            <a:r>
              <a:rPr lang="en-US" sz="1600">
                <a:latin typeface="Calibri"/>
                <a:ea typeface="Calibri"/>
                <a:cs typeface="Calibri"/>
              </a:rPr>
              <a:t> </a:t>
            </a:r>
            <a:r>
              <a:rPr lang="en-US" sz="1600">
                <a:latin typeface="Aptos"/>
              </a:rPr>
              <a:t>Thursday</a:t>
            </a:r>
            <a:r>
              <a:rPr lang="en-US" sz="1600">
                <a:latin typeface="Calibri"/>
                <a:ea typeface="Calibri"/>
                <a:cs typeface="Calibri"/>
              </a:rPr>
              <a:t> </a:t>
            </a:r>
            <a:r>
              <a:rPr lang="en-US" sz="1600">
                <a:latin typeface="Aptos"/>
              </a:rPr>
              <a:t>Special Effects make up class</a:t>
            </a:r>
          </a:p>
          <a:p>
            <a:r>
              <a:rPr lang="en-US" sz="1600">
                <a:latin typeface="Aptos"/>
              </a:rPr>
              <a:t>14th October</a:t>
            </a:r>
            <a:r>
              <a:rPr lang="en-US" sz="1600">
                <a:latin typeface="Calibri"/>
                <a:ea typeface="Calibri"/>
                <a:cs typeface="Calibri"/>
              </a:rPr>
              <a:t> </a:t>
            </a:r>
            <a:r>
              <a:rPr lang="en-US" sz="1600">
                <a:latin typeface="Aptos"/>
              </a:rPr>
              <a:t>Monday</a:t>
            </a:r>
            <a:r>
              <a:rPr lang="en-US" sz="1600">
                <a:latin typeface="Calibri"/>
                <a:ea typeface="Calibri"/>
                <a:cs typeface="Calibri"/>
              </a:rPr>
              <a:t> </a:t>
            </a:r>
            <a:r>
              <a:rPr lang="en-US" sz="1600">
                <a:latin typeface="Aptos"/>
              </a:rPr>
              <a:t>Law Ed</a:t>
            </a:r>
          </a:p>
          <a:p>
            <a:r>
              <a:rPr lang="en-US" sz="1600">
                <a:latin typeface="Aptos"/>
              </a:rPr>
              <a:t>17th October</a:t>
            </a:r>
            <a:r>
              <a:rPr lang="en-US" sz="1600">
                <a:latin typeface="Calibri"/>
                <a:ea typeface="Calibri"/>
                <a:cs typeface="Calibri"/>
              </a:rPr>
              <a:t> </a:t>
            </a:r>
            <a:r>
              <a:rPr lang="en-US" sz="1600">
                <a:latin typeface="Aptos"/>
              </a:rPr>
              <a:t>Thursday</a:t>
            </a:r>
            <a:r>
              <a:rPr lang="en-US" sz="1600">
                <a:latin typeface="Calibri"/>
                <a:ea typeface="Calibri"/>
                <a:cs typeface="Calibri"/>
              </a:rPr>
              <a:t> </a:t>
            </a:r>
            <a:r>
              <a:rPr lang="en-US" sz="1600">
                <a:latin typeface="Aptos"/>
              </a:rPr>
              <a:t>Open evening</a:t>
            </a:r>
          </a:p>
          <a:p>
            <a:r>
              <a:rPr lang="en-US" sz="1600">
                <a:latin typeface="Aptos"/>
              </a:rPr>
              <a:t>17th October</a:t>
            </a:r>
            <a:r>
              <a:rPr lang="en-US" sz="1600">
                <a:latin typeface="Calibri"/>
                <a:ea typeface="Calibri"/>
                <a:cs typeface="Calibri"/>
              </a:rPr>
              <a:t> </a:t>
            </a:r>
            <a:r>
              <a:rPr lang="en-US" sz="1600">
                <a:latin typeface="Aptos"/>
              </a:rPr>
              <a:t>Thursday</a:t>
            </a:r>
            <a:r>
              <a:rPr lang="en-US" sz="1600">
                <a:latin typeface="Calibri"/>
                <a:ea typeface="Calibri"/>
                <a:cs typeface="Calibri"/>
              </a:rPr>
              <a:t> </a:t>
            </a:r>
            <a:r>
              <a:rPr lang="en-US" sz="1600">
                <a:latin typeface="Aptos"/>
              </a:rPr>
              <a:t>LGFA coaching &amp; refereeing course MAX 20</a:t>
            </a:r>
          </a:p>
          <a:p>
            <a:r>
              <a:rPr lang="en-US" sz="1600">
                <a:latin typeface="Aptos"/>
              </a:rPr>
              <a:t>23rd October</a:t>
            </a:r>
            <a:r>
              <a:rPr lang="en-US" sz="1600">
                <a:latin typeface="Calibri"/>
                <a:ea typeface="Calibri"/>
                <a:cs typeface="Calibri"/>
              </a:rPr>
              <a:t> </a:t>
            </a:r>
            <a:r>
              <a:rPr lang="en-US" sz="1600">
                <a:latin typeface="Aptos"/>
              </a:rPr>
              <a:t>Wednesday</a:t>
            </a:r>
            <a:r>
              <a:rPr lang="en-US" sz="1600">
                <a:latin typeface="Calibri"/>
                <a:ea typeface="Calibri"/>
                <a:cs typeface="Calibri"/>
              </a:rPr>
              <a:t> </a:t>
            </a:r>
            <a:r>
              <a:rPr lang="en-US" sz="1600">
                <a:latin typeface="Aptos"/>
              </a:rPr>
              <a:t>STEM Passport for inclusion</a:t>
            </a:r>
          </a:p>
          <a:p>
            <a:endParaRPr lang="en-US" sz="3200"/>
          </a:p>
        </p:txBody>
      </p:sp>
    </p:spTree>
    <p:extLst>
      <p:ext uri="{BB962C8B-B14F-4D97-AF65-F5344CB8AC3E}">
        <p14:creationId xmlns:p14="http://schemas.microsoft.com/office/powerpoint/2010/main" val="4984521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59CF-5C30-4171-B85F-1DBE2E02CA5B}"/>
              </a:ext>
            </a:extLst>
          </p:cNvPr>
          <p:cNvSpPr>
            <a:spLocks noGrp="1"/>
          </p:cNvSpPr>
          <p:nvPr>
            <p:ph type="title"/>
          </p:nvPr>
        </p:nvSpPr>
        <p:spPr>
          <a:xfrm>
            <a:off x="1528354" y="0"/>
            <a:ext cx="9135289" cy="1639884"/>
          </a:xfrm>
        </p:spPr>
        <p:txBody>
          <a:bodyPr>
            <a:normAutofit/>
          </a:bodyPr>
          <a:lstStyle/>
          <a:p>
            <a:pPr algn="ctr"/>
            <a:r>
              <a:rPr lang="en-IE" sz="6600"/>
              <a:t>TY Activities</a:t>
            </a:r>
          </a:p>
        </p:txBody>
      </p:sp>
      <p:sp>
        <p:nvSpPr>
          <p:cNvPr id="6" name="Content Placeholder 5">
            <a:extLst>
              <a:ext uri="{FF2B5EF4-FFF2-40B4-BE49-F238E27FC236}">
                <a16:creationId xmlns:a16="http://schemas.microsoft.com/office/drawing/2014/main" id="{E4D99958-DBE6-36D2-A0F7-A538D4F0A853}"/>
              </a:ext>
            </a:extLst>
          </p:cNvPr>
          <p:cNvSpPr>
            <a:spLocks noGrp="1"/>
          </p:cNvSpPr>
          <p:nvPr>
            <p:ph idx="1"/>
          </p:nvPr>
        </p:nvSpPr>
        <p:spPr/>
        <p:txBody>
          <a:bodyPr/>
          <a:lstStyle/>
          <a:p>
            <a:endParaRPr lang="en-IE"/>
          </a:p>
        </p:txBody>
      </p:sp>
      <p:pic>
        <p:nvPicPr>
          <p:cNvPr id="1026" name="Picture 2" descr="1,242,531 Teamwork Photos - Free &amp; Royalty-Free Stock Photos ...">
            <a:extLst>
              <a:ext uri="{FF2B5EF4-FFF2-40B4-BE49-F238E27FC236}">
                <a16:creationId xmlns:a16="http://schemas.microsoft.com/office/drawing/2014/main" id="{E75924B9-ED80-6DCF-A2C6-8218EE0CD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889" y="1767288"/>
            <a:ext cx="7106023" cy="4725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6415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3710-EDDA-C170-7CAE-17081DECA55D}"/>
              </a:ext>
            </a:extLst>
          </p:cNvPr>
          <p:cNvSpPr>
            <a:spLocks noGrp="1"/>
          </p:cNvSpPr>
          <p:nvPr>
            <p:ph type="title"/>
          </p:nvPr>
        </p:nvSpPr>
        <p:spPr>
          <a:xfrm>
            <a:off x="1141413" y="100933"/>
            <a:ext cx="9905998" cy="1478570"/>
          </a:xfrm>
        </p:spPr>
        <p:txBody>
          <a:bodyPr>
            <a:normAutofit/>
          </a:bodyPr>
          <a:lstStyle/>
          <a:p>
            <a:pPr algn="ctr"/>
            <a:r>
              <a:rPr lang="en-GB" sz="4800"/>
              <a:t>mentoring</a:t>
            </a:r>
            <a:endParaRPr lang="en-US" sz="4800"/>
          </a:p>
        </p:txBody>
      </p:sp>
      <p:sp>
        <p:nvSpPr>
          <p:cNvPr id="3" name="Content Placeholder 2">
            <a:extLst>
              <a:ext uri="{FF2B5EF4-FFF2-40B4-BE49-F238E27FC236}">
                <a16:creationId xmlns:a16="http://schemas.microsoft.com/office/drawing/2014/main" id="{71BDB2E8-94D2-7DD1-9AB6-E30BB1D8FC8A}"/>
              </a:ext>
            </a:extLst>
          </p:cNvPr>
          <p:cNvSpPr>
            <a:spLocks noGrp="1"/>
          </p:cNvSpPr>
          <p:nvPr>
            <p:ph idx="1"/>
          </p:nvPr>
        </p:nvSpPr>
        <p:spPr>
          <a:xfrm>
            <a:off x="1141412" y="1803789"/>
            <a:ext cx="9905999" cy="3541714"/>
          </a:xfrm>
        </p:spPr>
        <p:txBody>
          <a:bodyPr vert="horz" lIns="91440" tIns="45720" rIns="91440" bIns="45720" rtlCol="0" anchor="t">
            <a:normAutofit/>
          </a:bodyPr>
          <a:lstStyle/>
          <a:p>
            <a:r>
              <a:rPr lang="en-GB"/>
              <a:t>The transition year students have already completed mentoring training, which they will use to mentor first year students throughout the year, helping them to settle into secondary school in their transition from primary school.</a:t>
            </a:r>
          </a:p>
          <a:p>
            <a:endParaRPr lang="en-GB"/>
          </a:p>
          <a:p>
            <a:endParaRPr lang="en-GB"/>
          </a:p>
        </p:txBody>
      </p:sp>
      <p:pic>
        <p:nvPicPr>
          <p:cNvPr id="4" name="Picture 4" descr="Text, whiteboard&#10;&#10;Description automatically generated">
            <a:extLst>
              <a:ext uri="{FF2B5EF4-FFF2-40B4-BE49-F238E27FC236}">
                <a16:creationId xmlns:a16="http://schemas.microsoft.com/office/drawing/2014/main" id="{836D69D8-C663-E22E-7599-0B980FC3C736}"/>
              </a:ext>
            </a:extLst>
          </p:cNvPr>
          <p:cNvPicPr>
            <a:picLocks noChangeAspect="1"/>
          </p:cNvPicPr>
          <p:nvPr/>
        </p:nvPicPr>
        <p:blipFill>
          <a:blip r:embed="rId2"/>
          <a:stretch>
            <a:fillRect/>
          </a:stretch>
        </p:blipFill>
        <p:spPr>
          <a:xfrm>
            <a:off x="6765985" y="3622229"/>
            <a:ext cx="4439728" cy="2963468"/>
          </a:xfrm>
          <a:prstGeom prst="rect">
            <a:avLst/>
          </a:prstGeom>
        </p:spPr>
      </p:pic>
      <p:pic>
        <p:nvPicPr>
          <p:cNvPr id="5" name="Picture 5" descr="A picture containing text, toy, vector graphics&#10;&#10;Description automatically generated">
            <a:extLst>
              <a:ext uri="{FF2B5EF4-FFF2-40B4-BE49-F238E27FC236}">
                <a16:creationId xmlns:a16="http://schemas.microsoft.com/office/drawing/2014/main" id="{971E7F1E-09D4-28F4-67E4-A919F4E4A74F}"/>
              </a:ext>
            </a:extLst>
          </p:cNvPr>
          <p:cNvPicPr>
            <a:picLocks noChangeAspect="1"/>
          </p:cNvPicPr>
          <p:nvPr/>
        </p:nvPicPr>
        <p:blipFill>
          <a:blip r:embed="rId3"/>
          <a:stretch>
            <a:fillRect/>
          </a:stretch>
        </p:blipFill>
        <p:spPr>
          <a:xfrm>
            <a:off x="497458" y="3582783"/>
            <a:ext cx="5848708" cy="2999225"/>
          </a:xfrm>
          <a:prstGeom prst="rect">
            <a:avLst/>
          </a:prstGeom>
        </p:spPr>
      </p:pic>
    </p:spTree>
    <p:extLst>
      <p:ext uri="{BB962C8B-B14F-4D97-AF65-F5344CB8AC3E}">
        <p14:creationId xmlns:p14="http://schemas.microsoft.com/office/powerpoint/2010/main" val="1968655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3710-EDDA-C170-7CAE-17081DECA55D}"/>
              </a:ext>
            </a:extLst>
          </p:cNvPr>
          <p:cNvSpPr>
            <a:spLocks noGrp="1"/>
          </p:cNvSpPr>
          <p:nvPr>
            <p:ph type="title"/>
          </p:nvPr>
        </p:nvSpPr>
        <p:spPr/>
        <p:txBody>
          <a:bodyPr>
            <a:normAutofit/>
          </a:bodyPr>
          <a:lstStyle/>
          <a:p>
            <a:pPr algn="ctr"/>
            <a:r>
              <a:rPr lang="en-GB" sz="4800"/>
              <a:t>mentoring</a:t>
            </a:r>
            <a:endParaRPr lang="en-US" sz="4800"/>
          </a:p>
        </p:txBody>
      </p:sp>
      <p:sp>
        <p:nvSpPr>
          <p:cNvPr id="3" name="Content Placeholder 2">
            <a:extLst>
              <a:ext uri="{FF2B5EF4-FFF2-40B4-BE49-F238E27FC236}">
                <a16:creationId xmlns:a16="http://schemas.microsoft.com/office/drawing/2014/main" id="{71BDB2E8-94D2-7DD1-9AB6-E30BB1D8FC8A}"/>
              </a:ext>
            </a:extLst>
          </p:cNvPr>
          <p:cNvSpPr>
            <a:spLocks noGrp="1"/>
          </p:cNvSpPr>
          <p:nvPr>
            <p:ph idx="1"/>
          </p:nvPr>
        </p:nvSpPr>
        <p:spPr/>
        <p:txBody>
          <a:bodyPr vert="horz" lIns="91440" tIns="45720" rIns="91440" bIns="45720" rtlCol="0" anchor="t">
            <a:normAutofit/>
          </a:bodyPr>
          <a:lstStyle/>
          <a:p>
            <a:r>
              <a:rPr lang="en-GB"/>
              <a:t>They will also take part in a paired reading course over the year with the first year students, which is proven to improve the literacy of all students involved in the programme.</a:t>
            </a:r>
          </a:p>
        </p:txBody>
      </p:sp>
      <p:pic>
        <p:nvPicPr>
          <p:cNvPr id="5" name="Picture 5" descr="Logo&#10;&#10;Description automatically generated">
            <a:extLst>
              <a:ext uri="{FF2B5EF4-FFF2-40B4-BE49-F238E27FC236}">
                <a16:creationId xmlns:a16="http://schemas.microsoft.com/office/drawing/2014/main" id="{BC0DAB51-A122-5DCD-2CEE-26BD62003EF8}"/>
              </a:ext>
            </a:extLst>
          </p:cNvPr>
          <p:cNvPicPr>
            <a:picLocks noChangeAspect="1"/>
          </p:cNvPicPr>
          <p:nvPr/>
        </p:nvPicPr>
        <p:blipFill>
          <a:blip r:embed="rId2"/>
          <a:stretch>
            <a:fillRect/>
          </a:stretch>
        </p:blipFill>
        <p:spPr>
          <a:xfrm>
            <a:off x="7731156" y="3554533"/>
            <a:ext cx="2983840" cy="2998218"/>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58C36B7B-7783-BFC5-B448-8E1FE78886EF}"/>
              </a:ext>
            </a:extLst>
          </p:cNvPr>
          <p:cNvPicPr>
            <a:picLocks noChangeAspect="1"/>
          </p:cNvPicPr>
          <p:nvPr/>
        </p:nvPicPr>
        <p:blipFill>
          <a:blip r:embed="rId3"/>
          <a:stretch>
            <a:fillRect/>
          </a:stretch>
        </p:blipFill>
        <p:spPr>
          <a:xfrm>
            <a:off x="1777042" y="3675851"/>
            <a:ext cx="3835879" cy="2884977"/>
          </a:xfrm>
          <a:prstGeom prst="rect">
            <a:avLst/>
          </a:prstGeom>
        </p:spPr>
      </p:pic>
    </p:spTree>
    <p:extLst>
      <p:ext uri="{BB962C8B-B14F-4D97-AF65-F5344CB8AC3E}">
        <p14:creationId xmlns:p14="http://schemas.microsoft.com/office/powerpoint/2010/main" val="37941261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6="http://schemas.microsoft.com/office/drawing/2014/main" xmlns:p14="http://schemas.microsoft.com/office/powerpoint/2010/main" xmlns:dgm="http://schemas.openxmlformats.org/drawingml/2006/diagram" xmlns:a14="http://schemas.microsoft.com/office/drawing/2010/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dgm="http://schemas.openxmlformats.org/drawingml/2006/diagram" xmlns:a14="http://schemas.microsoft.com/office/drawing/2010/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6="http://schemas.microsoft.com/office/drawing/2014/main" xmlns:p14="http://schemas.microsoft.com/office/powerpoint/2010/main" xmlns:dgm="http://schemas.openxmlformats.org/drawingml/2006/diagram"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4A7F685E-6AF2-3C67-3665-15A274AB4C39}"/>
              </a:ext>
            </a:extLst>
          </p:cNvPr>
          <p:cNvSpPr>
            <a:spLocks noGrp="1"/>
          </p:cNvSpPr>
          <p:nvPr>
            <p:ph type="title"/>
          </p:nvPr>
        </p:nvSpPr>
        <p:spPr>
          <a:xfrm>
            <a:off x="853330" y="1134681"/>
            <a:ext cx="2743310" cy="4255025"/>
          </a:xfrm>
        </p:spPr>
        <p:txBody>
          <a:bodyPr>
            <a:normAutofit/>
          </a:bodyPr>
          <a:lstStyle/>
          <a:p>
            <a:r>
              <a:rPr lang="en-US">
                <a:solidFill>
                  <a:srgbClr val="FFFFFF"/>
                </a:solidFill>
              </a:rPr>
              <a:t>Burren outdoor adventure centre</a:t>
            </a:r>
          </a:p>
        </p:txBody>
      </p:sp>
      <p:graphicFrame>
        <p:nvGraphicFramePr>
          <p:cNvPr id="41" name="Content Placeholder 2">
            <a:extLst>
              <a:ext uri="{FF2B5EF4-FFF2-40B4-BE49-F238E27FC236}">
                <a16:creationId xmlns:a16="http://schemas.microsoft.com/office/drawing/2014/main" id="{20F07CED-DA90-82C1-72DF-1C17A5C01F7B}"/>
              </a:ext>
            </a:extLst>
          </p:cNvPr>
          <p:cNvGraphicFramePr>
            <a:graphicFrameLocks noGrp="1"/>
          </p:cNvGraphicFramePr>
          <p:nvPr>
            <p:ph idx="1"/>
            <p:extLst>
              <p:ext uri="{D42A27DB-BD31-4B8C-83A1-F6EECF244321}">
                <p14:modId xmlns:p14="http://schemas.microsoft.com/office/powerpoint/2010/main" val="3712380850"/>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84118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4002E4-4278-BB29-05F8-1D821C88F2A5}"/>
              </a:ext>
            </a:extLst>
          </p:cNvPr>
          <p:cNvSpPr>
            <a:spLocks noGrp="1"/>
          </p:cNvSpPr>
          <p:nvPr>
            <p:ph type="title"/>
          </p:nvPr>
        </p:nvSpPr>
        <p:spPr/>
        <p:txBody>
          <a:bodyPr/>
          <a:lstStyle/>
          <a:p>
            <a:pPr algn="ctr"/>
            <a:r>
              <a:rPr lang="en-IE"/>
              <a:t>Driving school</a:t>
            </a:r>
          </a:p>
        </p:txBody>
      </p:sp>
      <p:sp>
        <p:nvSpPr>
          <p:cNvPr id="6" name="Content Placeholder 5">
            <a:extLst>
              <a:ext uri="{FF2B5EF4-FFF2-40B4-BE49-F238E27FC236}">
                <a16:creationId xmlns:a16="http://schemas.microsoft.com/office/drawing/2014/main" id="{820FE1BC-8704-E82D-9F29-ADCAE95169BF}"/>
              </a:ext>
            </a:extLst>
          </p:cNvPr>
          <p:cNvSpPr>
            <a:spLocks noGrp="1"/>
          </p:cNvSpPr>
          <p:nvPr>
            <p:ph idx="1"/>
          </p:nvPr>
        </p:nvSpPr>
        <p:spPr/>
        <p:txBody>
          <a:bodyPr/>
          <a:lstStyle/>
          <a:p>
            <a:endParaRPr lang="en-IE"/>
          </a:p>
        </p:txBody>
      </p:sp>
      <p:pic>
        <p:nvPicPr>
          <p:cNvPr id="4098" name="Picture 2" descr="Irish School of Excellence/Drivers Ed Ireland (@irishsoe) / Twitter">
            <a:extLst>
              <a:ext uri="{FF2B5EF4-FFF2-40B4-BE49-F238E27FC236}">
                <a16:creationId xmlns:a16="http://schemas.microsoft.com/office/drawing/2014/main" id="{0B0C870B-2A3F-AE4D-0400-C4FE0E3AC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441" y="2099281"/>
            <a:ext cx="8524596" cy="4140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6950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grpSp>
        <p:nvGrpSpPr>
          <p:cNvPr id="18" name="Group 17">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9" name="Group 18">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31"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32"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3"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4"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5"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6"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7"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8"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9"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0"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1"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2"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43"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4"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5"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6"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7"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48"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9"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0"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1"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2"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3"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4"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5"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6"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7"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grpSp>
          <p:nvGrpSpPr>
            <p:cNvPr id="20" name="Group 19">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2"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3"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4"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5"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6"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7"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8"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9"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0"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grpSp>
      </p:grpSp>
      <p:sp useBgFill="1">
        <p:nvSpPr>
          <p:cNvPr id="59" name="Rectangle 58">
            <a:extLst>
              <a:ext uri="{FF2B5EF4-FFF2-40B4-BE49-F238E27FC236}">
                <a16:creationId xmlns:a16="http://schemas.microsoft.com/office/drawing/2014/main" id="{6697F791-5FFA-4164-899F-EB52EA72B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a:extLst>
              <a:ext uri="{FF2B5EF4-FFF2-40B4-BE49-F238E27FC236}">
                <a16:creationId xmlns:a16="http://schemas.microsoft.com/office/drawing/2014/main" id="{4E28A1A9-FB81-4816-AAEA-C3B430946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sp>
        <p:nvSpPr>
          <p:cNvPr id="63" name="Rectangle 62">
            <a:extLst>
              <a:ext uri="{FF2B5EF4-FFF2-40B4-BE49-F238E27FC236}">
                <a16:creationId xmlns:a16="http://schemas.microsoft.com/office/drawing/2014/main" id="{B773AB25-A422-41AA-9737-5E04C1966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65" name="Picture 2">
            <a:extLst>
              <a:ext uri="{FF2B5EF4-FFF2-40B4-BE49-F238E27FC236}">
                <a16:creationId xmlns:a16="http://schemas.microsoft.com/office/drawing/2014/main" id="{AF0552B8-DE8C-40DF-B29F-1728E6A1061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22530" y="23283"/>
            <a:ext cx="4078152" cy="6858001"/>
          </a:xfrm>
          <a:prstGeom prst="rect">
            <a:avLst/>
          </a:prstGeom>
          <a:noFill/>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05B5387D-2922-49A1-8B38-F6589D37CC38}"/>
              </a:ext>
            </a:extLst>
          </p:cNvPr>
          <p:cNvSpPr>
            <a:spLocks noGrp="1"/>
          </p:cNvSpPr>
          <p:nvPr>
            <p:ph type="title"/>
          </p:nvPr>
        </p:nvSpPr>
        <p:spPr>
          <a:xfrm>
            <a:off x="887412" y="323243"/>
            <a:ext cx="2851417" cy="1478570"/>
          </a:xfrm>
        </p:spPr>
        <p:txBody>
          <a:bodyPr vert="horz" lIns="91440" tIns="45720" rIns="91440" bIns="45720" rtlCol="0" anchor="ctr">
            <a:normAutofit/>
          </a:bodyPr>
          <a:lstStyle/>
          <a:p>
            <a:r>
              <a:rPr lang="en-US" sz="3200">
                <a:solidFill>
                  <a:srgbClr val="FFFFFF"/>
                </a:solidFill>
              </a:rPr>
              <a:t>GAA Future leaders</a:t>
            </a:r>
          </a:p>
        </p:txBody>
      </p:sp>
      <p:sp>
        <p:nvSpPr>
          <p:cNvPr id="3" name="Content Placeholder 2">
            <a:extLst>
              <a:ext uri="{FF2B5EF4-FFF2-40B4-BE49-F238E27FC236}">
                <a16:creationId xmlns:a16="http://schemas.microsoft.com/office/drawing/2014/main" id="{CBFFE5B4-C69A-41ED-A249-1F0221E3FA3A}"/>
              </a:ext>
            </a:extLst>
          </p:cNvPr>
          <p:cNvSpPr>
            <a:spLocks noGrp="1"/>
          </p:cNvSpPr>
          <p:nvPr>
            <p:ph sz="half" idx="1"/>
          </p:nvPr>
        </p:nvSpPr>
        <p:spPr>
          <a:xfrm>
            <a:off x="844620" y="1849438"/>
            <a:ext cx="2862444" cy="4809459"/>
          </a:xfrm>
        </p:spPr>
        <p:txBody>
          <a:bodyPr vert="horz" lIns="91440" tIns="45720" rIns="91440" bIns="45720" rtlCol="0">
            <a:normAutofit/>
          </a:bodyPr>
          <a:lstStyle/>
          <a:p>
            <a:r>
              <a:rPr lang="en-US" sz="1600">
                <a:solidFill>
                  <a:srgbClr val="FFFFFF"/>
                </a:solidFill>
              </a:rPr>
              <a:t>Fundamental movement skills (FMS)</a:t>
            </a:r>
          </a:p>
          <a:p>
            <a:r>
              <a:rPr lang="en-US" sz="1600">
                <a:solidFill>
                  <a:srgbClr val="FFFFFF"/>
                </a:solidFill>
              </a:rPr>
              <a:t>Coaching of Hurling/Football  </a:t>
            </a:r>
          </a:p>
          <a:p>
            <a:r>
              <a:rPr lang="en-US" sz="1600">
                <a:solidFill>
                  <a:srgbClr val="FFFFFF"/>
                </a:solidFill>
              </a:rPr>
              <a:t>Refereeing </a:t>
            </a:r>
          </a:p>
          <a:p>
            <a:r>
              <a:rPr lang="en-US" sz="1600">
                <a:solidFill>
                  <a:srgbClr val="FFFFFF"/>
                </a:solidFill>
              </a:rPr>
              <a:t>Sports Administration </a:t>
            </a:r>
          </a:p>
          <a:p>
            <a:r>
              <a:rPr lang="en-US" sz="1600">
                <a:solidFill>
                  <a:srgbClr val="FFFFFF"/>
                </a:solidFill>
              </a:rPr>
              <a:t>Sports Journalism</a:t>
            </a:r>
          </a:p>
          <a:p>
            <a:r>
              <a:rPr lang="en-US" sz="1600">
                <a:solidFill>
                  <a:srgbClr val="FFFFFF"/>
                </a:solidFill>
              </a:rPr>
              <a:t>Performance Analysis </a:t>
            </a:r>
          </a:p>
          <a:p>
            <a:r>
              <a:rPr lang="en-US" sz="1600">
                <a:solidFill>
                  <a:srgbClr val="FFFFFF"/>
                </a:solidFill>
              </a:rPr>
              <a:t>Nutrition </a:t>
            </a:r>
          </a:p>
          <a:p>
            <a:r>
              <a:rPr lang="en-US" sz="1600">
                <a:solidFill>
                  <a:srgbClr val="FFFFFF"/>
                </a:solidFill>
              </a:rPr>
              <a:t>Wellbeing</a:t>
            </a:r>
          </a:p>
          <a:p>
            <a:r>
              <a:rPr lang="en-US" sz="1600">
                <a:solidFill>
                  <a:srgbClr val="FFFFFF"/>
                </a:solidFill>
              </a:rPr>
              <a:t>Event Management </a:t>
            </a:r>
          </a:p>
          <a:p>
            <a:r>
              <a:rPr lang="en-US" sz="1600">
                <a:solidFill>
                  <a:srgbClr val="FFFFFF"/>
                </a:solidFill>
              </a:rPr>
              <a:t>Irish History and Culture</a:t>
            </a:r>
          </a:p>
          <a:p>
            <a:endParaRPr lang="en-US" sz="1400">
              <a:solidFill>
                <a:srgbClr val="FFFFFF"/>
              </a:solidFill>
            </a:endParaRPr>
          </a:p>
        </p:txBody>
      </p:sp>
      <p:grpSp>
        <p:nvGrpSpPr>
          <p:cNvPr id="67" name="Group 66">
            <a:extLst>
              <a:ext uri="{FF2B5EF4-FFF2-40B4-BE49-F238E27FC236}">
                <a16:creationId xmlns:a16="http://schemas.microsoft.com/office/drawing/2014/main" id="{6AD0D387-1584-4477-B5F8-52B50D4F22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8" name="Rectangle 5">
              <a:extLst>
                <a:ext uri="{FF2B5EF4-FFF2-40B4-BE49-F238E27FC236}">
                  <a16:creationId xmlns:a16="http://schemas.microsoft.com/office/drawing/2014/main" id="{22C90122-8CF0-4164-B596-168DE41D39A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69" name="Freeform 6">
              <a:extLst>
                <a:ext uri="{FF2B5EF4-FFF2-40B4-BE49-F238E27FC236}">
                  <a16:creationId xmlns:a16="http://schemas.microsoft.com/office/drawing/2014/main" id="{E74D534E-37A6-4D27-9C47-0B2F052783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0" name="Freeform 7">
              <a:extLst>
                <a:ext uri="{FF2B5EF4-FFF2-40B4-BE49-F238E27FC236}">
                  <a16:creationId xmlns:a16="http://schemas.microsoft.com/office/drawing/2014/main" id="{1C1C156E-D2E0-468A-9B19-79521D69BF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1" name="Freeform 8">
              <a:extLst>
                <a:ext uri="{FF2B5EF4-FFF2-40B4-BE49-F238E27FC236}">
                  <a16:creationId xmlns:a16="http://schemas.microsoft.com/office/drawing/2014/main" id="{14C97F11-4F6C-4DFF-89BC-3AEA5B7FF7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2" name="Freeform 9">
              <a:extLst>
                <a:ext uri="{FF2B5EF4-FFF2-40B4-BE49-F238E27FC236}">
                  <a16:creationId xmlns:a16="http://schemas.microsoft.com/office/drawing/2014/main" id="{773C2106-77CE-42E1-839F-925EAEBB2F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3" name="Freeform 10">
              <a:extLst>
                <a:ext uri="{FF2B5EF4-FFF2-40B4-BE49-F238E27FC236}">
                  <a16:creationId xmlns:a16="http://schemas.microsoft.com/office/drawing/2014/main" id="{E2807D33-BD1F-4B09-8D93-63C06DB3C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4" name="Freeform 11">
              <a:extLst>
                <a:ext uri="{FF2B5EF4-FFF2-40B4-BE49-F238E27FC236}">
                  <a16:creationId xmlns:a16="http://schemas.microsoft.com/office/drawing/2014/main" id="{84BDF3E8-157B-47D1-AF8E-FE1EFF061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5" name="Freeform 12">
              <a:extLst>
                <a:ext uri="{FF2B5EF4-FFF2-40B4-BE49-F238E27FC236}">
                  <a16:creationId xmlns:a16="http://schemas.microsoft.com/office/drawing/2014/main" id="{68B482B5-E0FD-406A-99B2-297DF33354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6" name="Freeform 13">
              <a:extLst>
                <a:ext uri="{FF2B5EF4-FFF2-40B4-BE49-F238E27FC236}">
                  <a16:creationId xmlns:a16="http://schemas.microsoft.com/office/drawing/2014/main" id="{B8750F30-12E8-410B-8709-78F1EF3BBE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7" name="Freeform 14">
              <a:extLst>
                <a:ext uri="{FF2B5EF4-FFF2-40B4-BE49-F238E27FC236}">
                  <a16:creationId xmlns:a16="http://schemas.microsoft.com/office/drawing/2014/main" id="{DB2D030A-4700-4CC4-A971-F119F8372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8" name="Freeform 15">
              <a:extLst>
                <a:ext uri="{FF2B5EF4-FFF2-40B4-BE49-F238E27FC236}">
                  <a16:creationId xmlns:a16="http://schemas.microsoft.com/office/drawing/2014/main" id="{B4E516DB-F66E-4E88-8CAA-67153F561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9" name="Line 16">
              <a:extLst>
                <a:ext uri="{FF2B5EF4-FFF2-40B4-BE49-F238E27FC236}">
                  <a16:creationId xmlns:a16="http://schemas.microsoft.com/office/drawing/2014/main" id="{DF749FDD-DD56-4DC9-A379-77E1106981D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80" name="Freeform 17">
              <a:extLst>
                <a:ext uri="{FF2B5EF4-FFF2-40B4-BE49-F238E27FC236}">
                  <a16:creationId xmlns:a16="http://schemas.microsoft.com/office/drawing/2014/main" id="{6AD95087-E0AF-45D3-B824-EFFCBBEC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1" name="Freeform 18">
              <a:extLst>
                <a:ext uri="{FF2B5EF4-FFF2-40B4-BE49-F238E27FC236}">
                  <a16:creationId xmlns:a16="http://schemas.microsoft.com/office/drawing/2014/main" id="{2D21010F-3DE2-4881-B9D5-3415C4E05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2" name="Freeform 19">
              <a:extLst>
                <a:ext uri="{FF2B5EF4-FFF2-40B4-BE49-F238E27FC236}">
                  <a16:creationId xmlns:a16="http://schemas.microsoft.com/office/drawing/2014/main" id="{2AFDF4BC-8E99-4A2C-9EF2-4B98A05C2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3" name="Freeform 20">
              <a:extLst>
                <a:ext uri="{FF2B5EF4-FFF2-40B4-BE49-F238E27FC236}">
                  <a16:creationId xmlns:a16="http://schemas.microsoft.com/office/drawing/2014/main" id="{BB8EAEE8-22EA-4103-A02E-5043474C4B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4" name="Rectangle 21">
              <a:extLst>
                <a:ext uri="{FF2B5EF4-FFF2-40B4-BE49-F238E27FC236}">
                  <a16:creationId xmlns:a16="http://schemas.microsoft.com/office/drawing/2014/main" id="{7148ABD2-E447-429F-B97E-86494051C1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85" name="Freeform 22">
              <a:extLst>
                <a:ext uri="{FF2B5EF4-FFF2-40B4-BE49-F238E27FC236}">
                  <a16:creationId xmlns:a16="http://schemas.microsoft.com/office/drawing/2014/main" id="{99900F4A-F8CA-456E-9FA0-34572621C0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6" name="Freeform 23">
              <a:extLst>
                <a:ext uri="{FF2B5EF4-FFF2-40B4-BE49-F238E27FC236}">
                  <a16:creationId xmlns:a16="http://schemas.microsoft.com/office/drawing/2014/main" id="{DF5CD0A9-E49B-4968-886B-41C1A66D2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7" name="Freeform 24">
              <a:extLst>
                <a:ext uri="{FF2B5EF4-FFF2-40B4-BE49-F238E27FC236}">
                  <a16:creationId xmlns:a16="http://schemas.microsoft.com/office/drawing/2014/main" id="{7E462582-7383-4272-A323-85C9D137C4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8" name="Freeform 25">
              <a:extLst>
                <a:ext uri="{FF2B5EF4-FFF2-40B4-BE49-F238E27FC236}">
                  <a16:creationId xmlns:a16="http://schemas.microsoft.com/office/drawing/2014/main" id="{CB472F67-7C37-4D80-B346-DE30D44B55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9" name="Freeform 26">
              <a:extLst>
                <a:ext uri="{FF2B5EF4-FFF2-40B4-BE49-F238E27FC236}">
                  <a16:creationId xmlns:a16="http://schemas.microsoft.com/office/drawing/2014/main" id="{19A8AE83-358F-4D4E-91C7-F09E35097A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0" name="Freeform 27">
              <a:extLst>
                <a:ext uri="{FF2B5EF4-FFF2-40B4-BE49-F238E27FC236}">
                  <a16:creationId xmlns:a16="http://schemas.microsoft.com/office/drawing/2014/main" id="{C4B79436-9285-45DE-A9FB-B3DD750738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1" name="Freeform 28">
              <a:extLst>
                <a:ext uri="{FF2B5EF4-FFF2-40B4-BE49-F238E27FC236}">
                  <a16:creationId xmlns:a16="http://schemas.microsoft.com/office/drawing/2014/main" id="{B0BF8BF3-C90A-483A-B61E-13D2C41FBA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2" name="Freeform 29">
              <a:extLst>
                <a:ext uri="{FF2B5EF4-FFF2-40B4-BE49-F238E27FC236}">
                  <a16:creationId xmlns:a16="http://schemas.microsoft.com/office/drawing/2014/main" id="{31011274-F329-444B-9B06-69DD2EC449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3" name="Freeform 30">
              <a:extLst>
                <a:ext uri="{FF2B5EF4-FFF2-40B4-BE49-F238E27FC236}">
                  <a16:creationId xmlns:a16="http://schemas.microsoft.com/office/drawing/2014/main" id="{DB8B1D39-5B9A-4B4E-849B-A5821A2460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4" name="Freeform 31">
              <a:extLst>
                <a:ext uri="{FF2B5EF4-FFF2-40B4-BE49-F238E27FC236}">
                  <a16:creationId xmlns:a16="http://schemas.microsoft.com/office/drawing/2014/main" id="{336ECD63-75C2-4A32-A31B-30BB309724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pic>
        <p:nvPicPr>
          <p:cNvPr id="11" name="Content Placeholder 10">
            <a:extLst>
              <a:ext uri="{FF2B5EF4-FFF2-40B4-BE49-F238E27FC236}">
                <a16:creationId xmlns:a16="http://schemas.microsoft.com/office/drawing/2014/main" id="{D7EDD9E0-D6C0-4E45-AAA2-68FC512B732C}"/>
              </a:ext>
            </a:extLst>
          </p:cNvPr>
          <p:cNvPicPr>
            <a:picLocks noGrp="1" noChangeAspect="1"/>
          </p:cNvPicPr>
          <p:nvPr>
            <p:ph sz="half" idx="2"/>
          </p:nvPr>
        </p:nvPicPr>
        <p:blipFill>
          <a:blip r:embed="rId3"/>
          <a:stretch>
            <a:fillRect/>
          </a:stretch>
        </p:blipFill>
        <p:spPr>
          <a:xfrm>
            <a:off x="4711778" y="1501860"/>
            <a:ext cx="6844045" cy="3849775"/>
          </a:xfrm>
          <a:prstGeom prst="rect">
            <a:avLst/>
          </a:prstGeom>
        </p:spPr>
      </p:pic>
    </p:spTree>
    <p:extLst>
      <p:ext uri="{BB962C8B-B14F-4D97-AF65-F5344CB8AC3E}">
        <p14:creationId xmlns:p14="http://schemas.microsoft.com/office/powerpoint/2010/main" val="11561326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734B7-EDF6-33B4-3F9E-09AFC0DEF338}"/>
              </a:ext>
            </a:extLst>
          </p:cNvPr>
          <p:cNvSpPr>
            <a:spLocks noGrp="1"/>
          </p:cNvSpPr>
          <p:nvPr>
            <p:ph type="title"/>
          </p:nvPr>
        </p:nvSpPr>
        <p:spPr/>
        <p:txBody>
          <a:bodyPr/>
          <a:lstStyle/>
          <a:p>
            <a:pPr algn="ctr"/>
            <a:r>
              <a:rPr lang="en-IE"/>
              <a:t>Splash sports </a:t>
            </a:r>
            <a:r>
              <a:rPr lang="en-IE" err="1"/>
              <a:t>castlegregory</a:t>
            </a:r>
            <a:endParaRPr lang="en-IE"/>
          </a:p>
        </p:txBody>
      </p:sp>
      <p:pic>
        <p:nvPicPr>
          <p:cNvPr id="5122" name="Picture 2" descr="Splash Sports Waterpark Castlegregory Co. Kerry – What To Do In Ireland">
            <a:extLst>
              <a:ext uri="{FF2B5EF4-FFF2-40B4-BE49-F238E27FC236}">
                <a16:creationId xmlns:a16="http://schemas.microsoft.com/office/drawing/2014/main" id="{E0A19B5F-316E-9C55-68E3-9DF3F5EF39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72" y="2097088"/>
            <a:ext cx="5315890" cy="35417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roups and School Tours">
            <a:extLst>
              <a:ext uri="{FF2B5EF4-FFF2-40B4-BE49-F238E27FC236}">
                <a16:creationId xmlns:a16="http://schemas.microsoft.com/office/drawing/2014/main" id="{E492776F-D40A-5C7E-ECF4-FB339896B6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4412" y="2097088"/>
            <a:ext cx="5345980" cy="3541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70944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9F086A-4071-48B8-B613-126BE48D6BB0}"/>
              </a:ext>
            </a:extLst>
          </p:cNvPr>
          <p:cNvPicPr>
            <a:picLocks noChangeAspect="1"/>
          </p:cNvPicPr>
          <p:nvPr/>
        </p:nvPicPr>
        <p:blipFill rotWithShape="1">
          <a:blip r:embed="rId2">
            <a:alphaModFix/>
          </a:blip>
          <a:srcRect b="1718"/>
          <a:stretch/>
        </p:blipFill>
        <p:spPr>
          <a:xfrm>
            <a:off x="3611" y="10"/>
            <a:ext cx="12188389" cy="6857990"/>
          </a:xfrm>
          <a:prstGeom prst="rect">
            <a:avLst/>
          </a:prstGeom>
        </p:spPr>
      </p:pic>
      <p:sp>
        <p:nvSpPr>
          <p:cNvPr id="2" name="Title 1">
            <a:extLst>
              <a:ext uri="{FF2B5EF4-FFF2-40B4-BE49-F238E27FC236}">
                <a16:creationId xmlns:a16="http://schemas.microsoft.com/office/drawing/2014/main" id="{4CB14CE1-1C32-429D-9138-03AE02892258}"/>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4400"/>
              <a:t>CPR COURSE &amp; QUALIFICATION</a:t>
            </a:r>
          </a:p>
        </p:txBody>
      </p:sp>
    </p:spTree>
    <p:extLst>
      <p:ext uri="{BB962C8B-B14F-4D97-AF65-F5344CB8AC3E}">
        <p14:creationId xmlns:p14="http://schemas.microsoft.com/office/powerpoint/2010/main" val="42013718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1B434-FBB3-0802-56F7-A1C3C1BC3CBC}"/>
              </a:ext>
            </a:extLst>
          </p:cNvPr>
          <p:cNvSpPr>
            <a:spLocks noGrp="1"/>
          </p:cNvSpPr>
          <p:nvPr>
            <p:ph type="title"/>
          </p:nvPr>
        </p:nvSpPr>
        <p:spPr/>
        <p:txBody>
          <a:bodyPr/>
          <a:lstStyle/>
          <a:p>
            <a:pPr algn="ctr"/>
            <a:r>
              <a:rPr lang="en-IE"/>
              <a:t>Film making classes</a:t>
            </a:r>
          </a:p>
        </p:txBody>
      </p:sp>
      <p:sp>
        <p:nvSpPr>
          <p:cNvPr id="3" name="Content Placeholder 2">
            <a:extLst>
              <a:ext uri="{FF2B5EF4-FFF2-40B4-BE49-F238E27FC236}">
                <a16:creationId xmlns:a16="http://schemas.microsoft.com/office/drawing/2014/main" id="{99333044-376A-BA2D-259B-AB530394DA34}"/>
              </a:ext>
            </a:extLst>
          </p:cNvPr>
          <p:cNvSpPr>
            <a:spLocks noGrp="1"/>
          </p:cNvSpPr>
          <p:nvPr>
            <p:ph idx="1"/>
          </p:nvPr>
        </p:nvSpPr>
        <p:spPr/>
        <p:txBody>
          <a:bodyPr/>
          <a:lstStyle/>
          <a:p>
            <a:endParaRPr lang="en-IE"/>
          </a:p>
        </p:txBody>
      </p:sp>
      <p:pic>
        <p:nvPicPr>
          <p:cNvPr id="7170" name="Picture 2" descr="What Independent Filmmaking Can Teach You About People Management">
            <a:extLst>
              <a:ext uri="{FF2B5EF4-FFF2-40B4-BE49-F238E27FC236}">
                <a16:creationId xmlns:a16="http://schemas.microsoft.com/office/drawing/2014/main" id="{B57FA82E-14DA-0E3E-8CCA-3DF97A5C7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849" y="2246542"/>
            <a:ext cx="4591070" cy="30591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lmmaking 101: Training for Scriptwriting, Camera, Shooting, Lighting and  Video Post Production - YouTube">
            <a:extLst>
              <a:ext uri="{FF2B5EF4-FFF2-40B4-BE49-F238E27FC236}">
                <a16:creationId xmlns:a16="http://schemas.microsoft.com/office/drawing/2014/main" id="{7F2D6155-DDE8-CCF5-8E16-3E03C328B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312" y="2102380"/>
            <a:ext cx="5669351" cy="3189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89704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_4ea1488927ffb">
            <a:extLst>
              <a:ext uri="{FF2B5EF4-FFF2-40B4-BE49-F238E27FC236}">
                <a16:creationId xmlns:a16="http://schemas.microsoft.com/office/drawing/2014/main" id="{1CB1D269-CC99-6A84-1674-A36D3F6170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376" y="-189645"/>
            <a:ext cx="7047645" cy="7047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840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E4726C-1831-4FE3-9A11-227F0DC2F0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0" name="Rectangle 9">
              <a:extLst>
                <a:ext uri="{FF2B5EF4-FFF2-40B4-BE49-F238E27FC236}">
                  <a16:creationId xmlns:a16="http://schemas.microsoft.com/office/drawing/2014/main" id="{B651D7F7-8C54-448E-A268-1CBFAD87D4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E3B56E94-40E1-489A-98B2-A3238D66A064}"/>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6="http://schemas.microsoft.com/office/drawing/2014/main" xmlns:a14="http://schemas.microsoft.com/office/drawing/2010/main" xmlns:p14="http://schemas.microsoft.com/office/powerpoint/2010/main" xmlns="">
                  <a:solidFill>
                    <a:srgbClr val="FFFFFF"/>
                  </a:solidFill>
                </a14:hiddenFill>
              </a:ext>
            </a:extLst>
          </p:spPr>
        </p:pic>
      </p:grpSp>
      <p:sp>
        <p:nvSpPr>
          <p:cNvPr id="2" name="Title 1">
            <a:extLst>
              <a:ext uri="{FF2B5EF4-FFF2-40B4-BE49-F238E27FC236}">
                <a16:creationId xmlns:a16="http://schemas.microsoft.com/office/drawing/2014/main" id="{73D1B434-FBB3-0802-56F7-A1C3C1BC3CBC}"/>
              </a:ext>
            </a:extLst>
          </p:cNvPr>
          <p:cNvSpPr>
            <a:spLocks noGrp="1"/>
          </p:cNvSpPr>
          <p:nvPr>
            <p:ph type="title"/>
          </p:nvPr>
        </p:nvSpPr>
        <p:spPr>
          <a:xfrm>
            <a:off x="4996697" y="618518"/>
            <a:ext cx="6050713" cy="1478570"/>
          </a:xfrm>
        </p:spPr>
        <p:txBody>
          <a:bodyPr>
            <a:normAutofit/>
          </a:bodyPr>
          <a:lstStyle/>
          <a:p>
            <a:pPr algn="ctr"/>
            <a:r>
              <a:rPr lang="en-IE"/>
              <a:t>dance </a:t>
            </a:r>
            <a:endParaRPr lang="en-US"/>
          </a:p>
        </p:txBody>
      </p:sp>
      <p:pic>
        <p:nvPicPr>
          <p:cNvPr id="5" name="Picture 4">
            <a:extLst>
              <a:ext uri="{FF2B5EF4-FFF2-40B4-BE49-F238E27FC236}">
                <a16:creationId xmlns:a16="http://schemas.microsoft.com/office/drawing/2014/main" id="{E8A8A28E-8DF1-CC76-D64E-6E4E4945AB3E}"/>
              </a:ext>
            </a:extLst>
          </p:cNvPr>
          <p:cNvPicPr>
            <a:picLocks noChangeAspect="1"/>
          </p:cNvPicPr>
          <p:nvPr/>
        </p:nvPicPr>
        <p:blipFill rotWithShape="1">
          <a:blip r:embed="rId4"/>
          <a:srcRect l="23303" r="41052" b="6250"/>
          <a:stretch/>
        </p:blipFill>
        <p:spPr>
          <a:xfrm>
            <a:off x="-5597" y="10"/>
            <a:ext cx="4635583" cy="6857990"/>
          </a:xfrm>
          <a:prstGeom prst="rect">
            <a:avLst/>
          </a:prstGeom>
        </p:spPr>
      </p:pic>
      <p:grpSp>
        <p:nvGrpSpPr>
          <p:cNvPr id="13" name="Group 12">
            <a:extLst>
              <a:ext uri="{FF2B5EF4-FFF2-40B4-BE49-F238E27FC236}">
                <a16:creationId xmlns:a16="http://schemas.microsoft.com/office/drawing/2014/main" id="{E916825F-759B-4F1A-BA80-AF7137691E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4" name="Rectangle 13">
              <a:extLst>
                <a:ext uri="{FF2B5EF4-FFF2-40B4-BE49-F238E27FC236}">
                  <a16:creationId xmlns:a16="http://schemas.microsoft.com/office/drawing/2014/main" id="{0AF64541-DE3B-4DBB-84E1-907956469E5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15" name="Freeform 6">
              <a:extLst>
                <a:ext uri="{FF2B5EF4-FFF2-40B4-BE49-F238E27FC236}">
                  <a16:creationId xmlns:a16="http://schemas.microsoft.com/office/drawing/2014/main" id="{9175DCC0-514A-4CA1-AD9A-1BB0FFF1B4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6" name="Freeform 7">
              <a:extLst>
                <a:ext uri="{FF2B5EF4-FFF2-40B4-BE49-F238E27FC236}">
                  <a16:creationId xmlns:a16="http://schemas.microsoft.com/office/drawing/2014/main" id="{10371924-94D9-48AF-9D5B-6471775BE81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7" name="Rectangle 16">
              <a:extLst>
                <a:ext uri="{FF2B5EF4-FFF2-40B4-BE49-F238E27FC236}">
                  <a16:creationId xmlns:a16="http://schemas.microsoft.com/office/drawing/2014/main" id="{7C964FF9-A41A-438C-A22B-62690C98F1A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18" name="Freeform 9">
              <a:extLst>
                <a:ext uri="{FF2B5EF4-FFF2-40B4-BE49-F238E27FC236}">
                  <a16:creationId xmlns:a16="http://schemas.microsoft.com/office/drawing/2014/main" id="{61716CD6-1875-4567-B3E2-364CD0960D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9" name="Freeform 10">
              <a:extLst>
                <a:ext uri="{FF2B5EF4-FFF2-40B4-BE49-F238E27FC236}">
                  <a16:creationId xmlns:a16="http://schemas.microsoft.com/office/drawing/2014/main" id="{31A293D3-7189-453D-AB91-1291AAFF3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0" name="Freeform 11">
              <a:extLst>
                <a:ext uri="{FF2B5EF4-FFF2-40B4-BE49-F238E27FC236}">
                  <a16:creationId xmlns:a16="http://schemas.microsoft.com/office/drawing/2014/main" id="{87CB4EFE-58B3-4326-9CFB-A2AFADDFA5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1" name="Freeform 12">
              <a:extLst>
                <a:ext uri="{FF2B5EF4-FFF2-40B4-BE49-F238E27FC236}">
                  <a16:creationId xmlns:a16="http://schemas.microsoft.com/office/drawing/2014/main" id="{249CF4D3-B5A3-4287-BC9D-E9BB8FA6E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2" name="Freeform 13">
              <a:extLst>
                <a:ext uri="{FF2B5EF4-FFF2-40B4-BE49-F238E27FC236}">
                  <a16:creationId xmlns:a16="http://schemas.microsoft.com/office/drawing/2014/main" id="{4D2515F2-4D11-41AF-A6B1-7D084BEA98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3" name="Freeform 14">
              <a:extLst>
                <a:ext uri="{FF2B5EF4-FFF2-40B4-BE49-F238E27FC236}">
                  <a16:creationId xmlns:a16="http://schemas.microsoft.com/office/drawing/2014/main" id="{331BCBF4-0DC2-426E-84B3-AE38E403C9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4" name="Freeform 15">
              <a:extLst>
                <a:ext uri="{FF2B5EF4-FFF2-40B4-BE49-F238E27FC236}">
                  <a16:creationId xmlns:a16="http://schemas.microsoft.com/office/drawing/2014/main" id="{EC8AF156-0BE9-437D-A83B-87364146D0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5" name="Freeform 16">
              <a:extLst>
                <a:ext uri="{FF2B5EF4-FFF2-40B4-BE49-F238E27FC236}">
                  <a16:creationId xmlns:a16="http://schemas.microsoft.com/office/drawing/2014/main" id="{AC8CB256-3F62-4406-88F5-CE2421FF25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6" name="Freeform 17">
              <a:extLst>
                <a:ext uri="{FF2B5EF4-FFF2-40B4-BE49-F238E27FC236}">
                  <a16:creationId xmlns:a16="http://schemas.microsoft.com/office/drawing/2014/main" id="{F3E812EB-415E-4B60-B0FB-65386882CE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7" name="Freeform 18">
              <a:extLst>
                <a:ext uri="{FF2B5EF4-FFF2-40B4-BE49-F238E27FC236}">
                  <a16:creationId xmlns:a16="http://schemas.microsoft.com/office/drawing/2014/main" id="{EB4C95D7-8E6D-45EC-8CA1-9123D718E3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8" name="Freeform 19">
              <a:extLst>
                <a:ext uri="{FF2B5EF4-FFF2-40B4-BE49-F238E27FC236}">
                  <a16:creationId xmlns:a16="http://schemas.microsoft.com/office/drawing/2014/main" id="{83F62FD2-2F62-4495-997C-8BD7F95AB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29" name="Freeform 20">
              <a:extLst>
                <a:ext uri="{FF2B5EF4-FFF2-40B4-BE49-F238E27FC236}">
                  <a16:creationId xmlns:a16="http://schemas.microsoft.com/office/drawing/2014/main" id="{B7DFE0F9-22A3-4846-8D4E-0D193BD3288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0" name="Freeform 21">
              <a:extLst>
                <a:ext uri="{FF2B5EF4-FFF2-40B4-BE49-F238E27FC236}">
                  <a16:creationId xmlns:a16="http://schemas.microsoft.com/office/drawing/2014/main" id="{244DAF25-7415-491A-9FF6-E04BC2DC2E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1" name="Freeform 22">
              <a:extLst>
                <a:ext uri="{FF2B5EF4-FFF2-40B4-BE49-F238E27FC236}">
                  <a16:creationId xmlns:a16="http://schemas.microsoft.com/office/drawing/2014/main" id="{7ACA3646-863C-4D00-A58A-62C7FE71C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2" name="Freeform 23">
              <a:extLst>
                <a:ext uri="{FF2B5EF4-FFF2-40B4-BE49-F238E27FC236}">
                  <a16:creationId xmlns:a16="http://schemas.microsoft.com/office/drawing/2014/main" id="{0EA18B38-BD42-45ED-8458-FB205DBC76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3" name="Freeform 24">
              <a:extLst>
                <a:ext uri="{FF2B5EF4-FFF2-40B4-BE49-F238E27FC236}">
                  <a16:creationId xmlns:a16="http://schemas.microsoft.com/office/drawing/2014/main" id="{45302917-5DBE-4CF2-B52F-478F93FDDE7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4" name="Freeform 25">
              <a:extLst>
                <a:ext uri="{FF2B5EF4-FFF2-40B4-BE49-F238E27FC236}">
                  <a16:creationId xmlns:a16="http://schemas.microsoft.com/office/drawing/2014/main" id="{8E61E6FD-D40E-479C-ABE9-2B69AE20D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5" name="Freeform 26">
              <a:extLst>
                <a:ext uri="{FF2B5EF4-FFF2-40B4-BE49-F238E27FC236}">
                  <a16:creationId xmlns:a16="http://schemas.microsoft.com/office/drawing/2014/main" id="{2F4DEB4F-F824-48D7-AF9B-B5D905DCD1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6" name="Freeform 27">
              <a:extLst>
                <a:ext uri="{FF2B5EF4-FFF2-40B4-BE49-F238E27FC236}">
                  <a16:creationId xmlns:a16="http://schemas.microsoft.com/office/drawing/2014/main" id="{F76CFA02-6090-4464-B573-BCA350C901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7" name="Freeform 28">
              <a:extLst>
                <a:ext uri="{FF2B5EF4-FFF2-40B4-BE49-F238E27FC236}">
                  <a16:creationId xmlns:a16="http://schemas.microsoft.com/office/drawing/2014/main" id="{51BE8BEC-76C7-41FE-AB76-35194C2442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8" name="Freeform 29">
              <a:extLst>
                <a:ext uri="{FF2B5EF4-FFF2-40B4-BE49-F238E27FC236}">
                  <a16:creationId xmlns:a16="http://schemas.microsoft.com/office/drawing/2014/main" id="{710F61D4-3B34-45A9-B9B7-CE0373AB4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39" name="Freeform 30">
              <a:extLst>
                <a:ext uri="{FF2B5EF4-FFF2-40B4-BE49-F238E27FC236}">
                  <a16:creationId xmlns:a16="http://schemas.microsoft.com/office/drawing/2014/main" id="{451F080F-4CFB-4626-87CA-BB4CACA1C6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0" name="Freeform 31">
              <a:extLst>
                <a:ext uri="{FF2B5EF4-FFF2-40B4-BE49-F238E27FC236}">
                  <a16:creationId xmlns:a16="http://schemas.microsoft.com/office/drawing/2014/main" id="{667BBD71-2295-4A66-B76C-F82175C2B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1" name="Freeform 32">
              <a:extLst>
                <a:ext uri="{FF2B5EF4-FFF2-40B4-BE49-F238E27FC236}">
                  <a16:creationId xmlns:a16="http://schemas.microsoft.com/office/drawing/2014/main" id="{B6644DE8-5BD1-4D5F-B245-0D3A21BCE1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2" name="Rectangle 41">
              <a:extLst>
                <a:ext uri="{FF2B5EF4-FFF2-40B4-BE49-F238E27FC236}">
                  <a16:creationId xmlns:a16="http://schemas.microsoft.com/office/drawing/2014/main" id="{A4DE8FD0-E681-4D9C-85C2-BEA4C2B3A06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43" name="Freeform 34">
              <a:extLst>
                <a:ext uri="{FF2B5EF4-FFF2-40B4-BE49-F238E27FC236}">
                  <a16:creationId xmlns:a16="http://schemas.microsoft.com/office/drawing/2014/main" id="{D46033BD-1026-4388-B926-9D11E1D7C4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4" name="Freeform 35">
              <a:extLst>
                <a:ext uri="{FF2B5EF4-FFF2-40B4-BE49-F238E27FC236}">
                  <a16:creationId xmlns:a16="http://schemas.microsoft.com/office/drawing/2014/main" id="{1FA74D4C-2E28-42C5-A7FA-3C7D6BD8B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5" name="Freeform 36">
              <a:extLst>
                <a:ext uri="{FF2B5EF4-FFF2-40B4-BE49-F238E27FC236}">
                  <a16:creationId xmlns:a16="http://schemas.microsoft.com/office/drawing/2014/main" id="{FADF7B3F-903C-456C-983E-C9868DDAB9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6" name="Freeform 37">
              <a:extLst>
                <a:ext uri="{FF2B5EF4-FFF2-40B4-BE49-F238E27FC236}">
                  <a16:creationId xmlns:a16="http://schemas.microsoft.com/office/drawing/2014/main" id="{033F8698-1549-44AD-8DAD-0055D7B80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7" name="Freeform 38">
              <a:extLst>
                <a:ext uri="{FF2B5EF4-FFF2-40B4-BE49-F238E27FC236}">
                  <a16:creationId xmlns:a16="http://schemas.microsoft.com/office/drawing/2014/main" id="{F1BDD4B6-46FD-4048-ADF1-32EADD9E5A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8" name="Freeform 39">
              <a:extLst>
                <a:ext uri="{FF2B5EF4-FFF2-40B4-BE49-F238E27FC236}">
                  <a16:creationId xmlns:a16="http://schemas.microsoft.com/office/drawing/2014/main" id="{E7F387A7-B3BF-4B1A-BFCA-2D21AD3DFE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49" name="Freeform 40">
              <a:extLst>
                <a:ext uri="{FF2B5EF4-FFF2-40B4-BE49-F238E27FC236}">
                  <a16:creationId xmlns:a16="http://schemas.microsoft.com/office/drawing/2014/main" id="{7A1B6BC8-EA82-459D-A0E0-4EBE394E71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0" name="Freeform 41">
              <a:extLst>
                <a:ext uri="{FF2B5EF4-FFF2-40B4-BE49-F238E27FC236}">
                  <a16:creationId xmlns:a16="http://schemas.microsoft.com/office/drawing/2014/main" id="{8B94E190-DDC2-4545-906F-A1699BD73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1" name="Freeform 42">
              <a:extLst>
                <a:ext uri="{FF2B5EF4-FFF2-40B4-BE49-F238E27FC236}">
                  <a16:creationId xmlns:a16="http://schemas.microsoft.com/office/drawing/2014/main" id="{D9807239-A5BA-4BB3-9194-BCE3B2F21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2" name="Freeform 43">
              <a:extLst>
                <a:ext uri="{FF2B5EF4-FFF2-40B4-BE49-F238E27FC236}">
                  <a16:creationId xmlns:a16="http://schemas.microsoft.com/office/drawing/2014/main" id="{04D300FD-DC53-4375-8981-09EA63BCF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3" name="Freeform 44">
              <a:extLst>
                <a:ext uri="{FF2B5EF4-FFF2-40B4-BE49-F238E27FC236}">
                  <a16:creationId xmlns:a16="http://schemas.microsoft.com/office/drawing/2014/main" id="{1DF83FFD-4C16-41FD-928F-6E88AFC451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4" name="Rectangle 53">
              <a:extLst>
                <a:ext uri="{FF2B5EF4-FFF2-40B4-BE49-F238E27FC236}">
                  <a16:creationId xmlns:a16="http://schemas.microsoft.com/office/drawing/2014/main" id="{A5B4BC2F-B667-462B-99D8-0C433124AB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55" name="Freeform 46">
              <a:extLst>
                <a:ext uri="{FF2B5EF4-FFF2-40B4-BE49-F238E27FC236}">
                  <a16:creationId xmlns:a16="http://schemas.microsoft.com/office/drawing/2014/main" id="{0CBD9EFB-AC61-4674-B75A-56449003C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6" name="Freeform 47">
              <a:extLst>
                <a:ext uri="{FF2B5EF4-FFF2-40B4-BE49-F238E27FC236}">
                  <a16:creationId xmlns:a16="http://schemas.microsoft.com/office/drawing/2014/main" id="{1AD4BBB0-F6A7-451F-BE09-DF619F38EB7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7" name="Freeform 48">
              <a:extLst>
                <a:ext uri="{FF2B5EF4-FFF2-40B4-BE49-F238E27FC236}">
                  <a16:creationId xmlns:a16="http://schemas.microsoft.com/office/drawing/2014/main" id="{A258B285-AE5E-473A-AA72-3C95E1D83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8" name="Freeform 49">
              <a:extLst>
                <a:ext uri="{FF2B5EF4-FFF2-40B4-BE49-F238E27FC236}">
                  <a16:creationId xmlns:a16="http://schemas.microsoft.com/office/drawing/2014/main" id="{7BEEDDE5-CB8A-4DF9-858F-4D9462D955A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59" name="Freeform 50">
              <a:extLst>
                <a:ext uri="{FF2B5EF4-FFF2-40B4-BE49-F238E27FC236}">
                  <a16:creationId xmlns:a16="http://schemas.microsoft.com/office/drawing/2014/main" id="{DA1C731B-9B66-4D65-BF47-04B118107B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0" name="Freeform 51">
              <a:extLst>
                <a:ext uri="{FF2B5EF4-FFF2-40B4-BE49-F238E27FC236}">
                  <a16:creationId xmlns:a16="http://schemas.microsoft.com/office/drawing/2014/main" id="{58DBFEC6-C6DC-4B7A-934F-5A79EC328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1" name="Freeform 52">
              <a:extLst>
                <a:ext uri="{FF2B5EF4-FFF2-40B4-BE49-F238E27FC236}">
                  <a16:creationId xmlns:a16="http://schemas.microsoft.com/office/drawing/2014/main" id="{9948D8CB-2DBE-4E48-98EA-DF9E2666A2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2" name="Freeform 53">
              <a:extLst>
                <a:ext uri="{FF2B5EF4-FFF2-40B4-BE49-F238E27FC236}">
                  <a16:creationId xmlns:a16="http://schemas.microsoft.com/office/drawing/2014/main" id="{56AB69F6-9F0B-4AB6-BCA8-AA2FD69E99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3" name="Freeform 54">
              <a:extLst>
                <a:ext uri="{FF2B5EF4-FFF2-40B4-BE49-F238E27FC236}">
                  <a16:creationId xmlns:a16="http://schemas.microsoft.com/office/drawing/2014/main" id="{0E7FB426-288D-4B0B-B73B-10CCC0EF41E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4" name="Freeform 55">
              <a:extLst>
                <a:ext uri="{FF2B5EF4-FFF2-40B4-BE49-F238E27FC236}">
                  <a16:creationId xmlns:a16="http://schemas.microsoft.com/office/drawing/2014/main" id="{A5C59C6B-46C9-48C9-9F57-2EE738B53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5" name="Freeform 56">
              <a:extLst>
                <a:ext uri="{FF2B5EF4-FFF2-40B4-BE49-F238E27FC236}">
                  <a16:creationId xmlns:a16="http://schemas.microsoft.com/office/drawing/2014/main" id="{7CE85F33-17DC-4273-B06F-D171094449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6" name="Freeform 57">
              <a:extLst>
                <a:ext uri="{FF2B5EF4-FFF2-40B4-BE49-F238E27FC236}">
                  <a16:creationId xmlns:a16="http://schemas.microsoft.com/office/drawing/2014/main" id="{5CD001CF-F2C4-4810-A8D9-679F9F89E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67" name="Freeform 58">
              <a:extLst>
                <a:ext uri="{FF2B5EF4-FFF2-40B4-BE49-F238E27FC236}">
                  <a16:creationId xmlns:a16="http://schemas.microsoft.com/office/drawing/2014/main" id="{69F4BCDD-D153-40D2-8DD1-2509EE0CE4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99333044-376A-BA2D-259B-AB530394DA34}"/>
              </a:ext>
            </a:extLst>
          </p:cNvPr>
          <p:cNvSpPr>
            <a:spLocks noGrp="1"/>
          </p:cNvSpPr>
          <p:nvPr>
            <p:ph idx="1"/>
          </p:nvPr>
        </p:nvSpPr>
        <p:spPr>
          <a:xfrm>
            <a:off x="4968958" y="2249487"/>
            <a:ext cx="6078453" cy="3541714"/>
          </a:xfrm>
        </p:spPr>
        <p:txBody>
          <a:bodyPr vert="horz" lIns="91440" tIns="45720" rIns="91440" bIns="45720" rtlCol="0" anchor="t">
            <a:normAutofit/>
          </a:bodyPr>
          <a:lstStyle/>
          <a:p>
            <a:r>
              <a:rPr lang="en-IE"/>
              <a:t>Create your own dance routine</a:t>
            </a:r>
          </a:p>
          <a:p>
            <a:r>
              <a:rPr lang="en-IE"/>
              <a:t>Free style dance</a:t>
            </a:r>
          </a:p>
          <a:p>
            <a:r>
              <a:rPr lang="en-IE"/>
              <a:t>Zumba</a:t>
            </a:r>
          </a:p>
          <a:p>
            <a:r>
              <a:rPr lang="en-IE"/>
              <a:t>Jiving</a:t>
            </a:r>
          </a:p>
          <a:p>
            <a:r>
              <a:rPr lang="en-IE"/>
              <a:t>Hip Hop</a:t>
            </a:r>
          </a:p>
        </p:txBody>
      </p:sp>
    </p:spTree>
    <p:extLst>
      <p:ext uri="{BB962C8B-B14F-4D97-AF65-F5344CB8AC3E}">
        <p14:creationId xmlns:p14="http://schemas.microsoft.com/office/powerpoint/2010/main" val="1943112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7C2F-58C1-B696-A476-060647A86E22}"/>
              </a:ext>
            </a:extLst>
          </p:cNvPr>
          <p:cNvSpPr>
            <a:spLocks noGrp="1"/>
          </p:cNvSpPr>
          <p:nvPr>
            <p:ph type="title"/>
          </p:nvPr>
        </p:nvSpPr>
        <p:spPr/>
        <p:txBody>
          <a:bodyPr/>
          <a:lstStyle/>
          <a:p>
            <a:pPr algn="ctr"/>
            <a:r>
              <a:rPr lang="en-IE"/>
              <a:t>Forensics workshop</a:t>
            </a:r>
          </a:p>
        </p:txBody>
      </p:sp>
      <p:pic>
        <p:nvPicPr>
          <p:cNvPr id="8194" name="Picture 2" descr="Can we trust forensic evidence? : News Center">
            <a:extLst>
              <a:ext uri="{FF2B5EF4-FFF2-40B4-BE49-F238E27FC236}">
                <a16:creationId xmlns:a16="http://schemas.microsoft.com/office/drawing/2014/main" id="{E3CFABC7-27AA-558F-022E-76132041D1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5" y="1950430"/>
            <a:ext cx="3797232" cy="22783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he week in TV: Forensics: The Real CSI; Soulmates; Can't Get You Out of My  Head - review | Television | The Guardian">
            <a:extLst>
              <a:ext uri="{FF2B5EF4-FFF2-40B4-BE49-F238E27FC236}">
                <a16:creationId xmlns:a16="http://schemas.microsoft.com/office/drawing/2014/main" id="{8EBA87EC-2FAF-F642-D450-BC1C327474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94768" y="1848982"/>
            <a:ext cx="3797232" cy="284792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Forensics: The Science of Crime - eDynamic Learning">
            <a:extLst>
              <a:ext uri="{FF2B5EF4-FFF2-40B4-BE49-F238E27FC236}">
                <a16:creationId xmlns:a16="http://schemas.microsoft.com/office/drawing/2014/main" id="{2C41B3C7-1E08-1BDA-CCF8-3DA9DE694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918" y="3429000"/>
            <a:ext cx="4008110" cy="3006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94248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11B844-A654-0464-9B32-4871D5FB2AB4}"/>
              </a:ext>
            </a:extLst>
          </p:cNvPr>
          <p:cNvSpPr>
            <a:spLocks noGrp="1"/>
          </p:cNvSpPr>
          <p:nvPr>
            <p:ph type="title"/>
          </p:nvPr>
        </p:nvSpPr>
        <p:spPr>
          <a:xfrm>
            <a:off x="1141413" y="618518"/>
            <a:ext cx="9905998" cy="1478570"/>
          </a:xfrm>
        </p:spPr>
        <p:txBody>
          <a:bodyPr>
            <a:normAutofit/>
          </a:bodyPr>
          <a:lstStyle/>
          <a:p>
            <a:r>
              <a:rPr lang="en-US"/>
              <a:t>Kerry college of further education</a:t>
            </a:r>
          </a:p>
        </p:txBody>
      </p:sp>
      <p:graphicFrame>
        <p:nvGraphicFramePr>
          <p:cNvPr id="21" name="Content Placeholder 2">
            <a:extLst>
              <a:ext uri="{FF2B5EF4-FFF2-40B4-BE49-F238E27FC236}">
                <a16:creationId xmlns:a16="http://schemas.microsoft.com/office/drawing/2014/main" id="{27859D1D-7531-8D4C-2255-AEECEEA88099}"/>
              </a:ext>
            </a:extLst>
          </p:cNvPr>
          <p:cNvGraphicFramePr>
            <a:graphicFrameLocks noGrp="1"/>
          </p:cNvGraphicFramePr>
          <p:nvPr>
            <p:ph idx="1"/>
            <p:extLst>
              <p:ext uri="{D42A27DB-BD31-4B8C-83A1-F6EECF244321}">
                <p14:modId xmlns:p14="http://schemas.microsoft.com/office/powerpoint/2010/main" val="1085588388"/>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6002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18F1-C240-4AD8-2F7A-093DAC73F25C}"/>
              </a:ext>
            </a:extLst>
          </p:cNvPr>
          <p:cNvSpPr>
            <a:spLocks noGrp="1"/>
          </p:cNvSpPr>
          <p:nvPr>
            <p:ph type="title"/>
          </p:nvPr>
        </p:nvSpPr>
        <p:spPr/>
        <p:txBody>
          <a:bodyPr/>
          <a:lstStyle/>
          <a:p>
            <a:pPr algn="ctr"/>
            <a:r>
              <a:rPr lang="en-GB" sz="4800"/>
              <a:t>CV SKILLS</a:t>
            </a:r>
            <a:endParaRPr lang="en-US" sz="4800"/>
          </a:p>
        </p:txBody>
      </p:sp>
      <p:pic>
        <p:nvPicPr>
          <p:cNvPr id="11" name="Content Placeholder 10">
            <a:extLst>
              <a:ext uri="{FF2B5EF4-FFF2-40B4-BE49-F238E27FC236}">
                <a16:creationId xmlns:a16="http://schemas.microsoft.com/office/drawing/2014/main" id="{65985399-3092-55F2-C450-5C99D4A1528E}"/>
              </a:ext>
            </a:extLst>
          </p:cNvPr>
          <p:cNvPicPr>
            <a:picLocks noGrp="1" noChangeAspect="1"/>
          </p:cNvPicPr>
          <p:nvPr>
            <p:ph idx="1"/>
          </p:nvPr>
        </p:nvPicPr>
        <p:blipFill>
          <a:blip r:embed="rId3"/>
          <a:stretch>
            <a:fillRect/>
          </a:stretch>
        </p:blipFill>
        <p:spPr bwMode="auto">
          <a:xfrm>
            <a:off x="8595516" y="0"/>
            <a:ext cx="3596484" cy="5054519"/>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May be an image of text that says &quot;SparkED Sparking the light fo a brighter future enactus University University of Limerick&quot;">
            <a:extLst>
              <a:ext uri="{FF2B5EF4-FFF2-40B4-BE49-F238E27FC236}">
                <a16:creationId xmlns:a16="http://schemas.microsoft.com/office/drawing/2014/main" id="{AC2F0EFA-3DE1-8930-CAEE-0372D27D2B3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May be an image of text that says &quot;SparkED Sparking the light fo a brighter future enactus University University of Limerick&quot;">
            <a:extLst>
              <a:ext uri="{FF2B5EF4-FFF2-40B4-BE49-F238E27FC236}">
                <a16:creationId xmlns:a16="http://schemas.microsoft.com/office/drawing/2014/main" id="{6CB399FD-A9D2-CA23-1DDD-B111E5BAE5C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BD35B822-BFD4-BA75-3A02-BD5BFC844F31}"/>
              </a:ext>
            </a:extLst>
          </p:cNvPr>
          <p:cNvSpPr txBox="1"/>
          <p:nvPr/>
        </p:nvSpPr>
        <p:spPr>
          <a:xfrm>
            <a:off x="479502" y="2347030"/>
            <a:ext cx="10188767" cy="4154984"/>
          </a:xfrm>
          <a:prstGeom prst="rect">
            <a:avLst/>
          </a:prstGeom>
          <a:noFill/>
        </p:spPr>
        <p:txBody>
          <a:bodyPr wrap="square" rtlCol="0">
            <a:spAutoFit/>
          </a:bodyPr>
          <a:lstStyle/>
          <a:p>
            <a:pPr marL="285750" indent="-285750">
              <a:buFont typeface="Arial" panose="020B0604020202020204" pitchFamily="34" charset="0"/>
              <a:buChar char="•"/>
            </a:pPr>
            <a:r>
              <a:rPr lang="en-US" sz="2400"/>
              <a:t>CV Skills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Presentation Skills, Interview Skills, Time</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Management and Study skills, Computer/ IT Skills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Career Guidance, 'How-to' guides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Leaving Certificate Subject and College Course guides from University students</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Career stories from working professionals.</a:t>
            </a:r>
          </a:p>
        </p:txBody>
      </p:sp>
    </p:spTree>
    <p:extLst>
      <p:ext uri="{BB962C8B-B14F-4D97-AF65-F5344CB8AC3E}">
        <p14:creationId xmlns:p14="http://schemas.microsoft.com/office/powerpoint/2010/main" val="2686463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8D7B-ECAE-2E8F-F361-6BB0D3D4D581}"/>
              </a:ext>
            </a:extLst>
          </p:cNvPr>
          <p:cNvSpPr>
            <a:spLocks noGrp="1"/>
          </p:cNvSpPr>
          <p:nvPr>
            <p:ph type="title"/>
          </p:nvPr>
        </p:nvSpPr>
        <p:spPr>
          <a:xfrm>
            <a:off x="1141413" y="-313637"/>
            <a:ext cx="9905998" cy="1478570"/>
          </a:xfrm>
        </p:spPr>
        <p:txBody>
          <a:bodyPr/>
          <a:lstStyle/>
          <a:p>
            <a:pPr algn="ctr"/>
            <a:r>
              <a:rPr lang="en-IE"/>
              <a:t>Bodhran making</a:t>
            </a:r>
          </a:p>
        </p:txBody>
      </p:sp>
      <p:pic>
        <p:nvPicPr>
          <p:cNvPr id="5" name="Picture 9" descr="A group of girls holding a drum&#10;&#10;Description automatically generated">
            <a:extLst>
              <a:ext uri="{FF2B5EF4-FFF2-40B4-BE49-F238E27FC236}">
                <a16:creationId xmlns:a16="http://schemas.microsoft.com/office/drawing/2014/main" id="{0C7792D4-1B76-8E75-4FAB-716B8C5F259C}"/>
              </a:ext>
            </a:extLst>
          </p:cNvPr>
          <p:cNvPicPr>
            <a:picLocks noChangeAspect="1"/>
          </p:cNvPicPr>
          <p:nvPr/>
        </p:nvPicPr>
        <p:blipFill>
          <a:blip r:embed="rId2"/>
          <a:stretch>
            <a:fillRect/>
          </a:stretch>
        </p:blipFill>
        <p:spPr>
          <a:xfrm>
            <a:off x="2216198" y="787727"/>
            <a:ext cx="7756407" cy="5834327"/>
          </a:xfrm>
          <a:prstGeom prst="rect">
            <a:avLst/>
          </a:prstGeom>
        </p:spPr>
      </p:pic>
    </p:spTree>
    <p:extLst>
      <p:ext uri="{BB962C8B-B14F-4D97-AF65-F5344CB8AC3E}">
        <p14:creationId xmlns:p14="http://schemas.microsoft.com/office/powerpoint/2010/main" val="2291075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709593-5283-40A4-9DBC-6CF09349A592}"/>
              </a:ext>
            </a:extLst>
          </p:cNvPr>
          <p:cNvPicPr>
            <a:picLocks noChangeAspect="1"/>
          </p:cNvPicPr>
          <p:nvPr/>
        </p:nvPicPr>
        <p:blipFill rotWithShape="1">
          <a:blip r:embed="rId2">
            <a:alphaModFix/>
          </a:blip>
          <a:srcRect t="32001" b="40709"/>
          <a:stretch/>
        </p:blipFill>
        <p:spPr>
          <a:xfrm>
            <a:off x="3611" y="10"/>
            <a:ext cx="12188389" cy="6857990"/>
          </a:xfrm>
          <a:prstGeom prst="rect">
            <a:avLst/>
          </a:prstGeom>
        </p:spPr>
      </p:pic>
      <p:sp>
        <p:nvSpPr>
          <p:cNvPr id="2" name="Title 1">
            <a:extLst>
              <a:ext uri="{FF2B5EF4-FFF2-40B4-BE49-F238E27FC236}">
                <a16:creationId xmlns:a16="http://schemas.microsoft.com/office/drawing/2014/main" id="{25F6FE9B-8AF6-4E91-94CF-B69D2D92A867}"/>
              </a:ext>
            </a:extLst>
          </p:cNvPr>
          <p:cNvSpPr>
            <a:spLocks noGrp="1"/>
          </p:cNvSpPr>
          <p:nvPr>
            <p:ph type="title"/>
          </p:nvPr>
        </p:nvSpPr>
        <p:spPr>
          <a:xfrm>
            <a:off x="2667000" y="2328334"/>
            <a:ext cx="6858000" cy="1367896"/>
          </a:xfrm>
        </p:spPr>
        <p:txBody>
          <a:bodyPr vert="horz" lIns="91440" tIns="45720" rIns="91440" bIns="45720" rtlCol="0" anchor="b">
            <a:normAutofit/>
          </a:bodyPr>
          <a:lstStyle/>
          <a:p>
            <a:pPr algn="ctr"/>
            <a:r>
              <a:rPr lang="en-US" sz="3000"/>
              <a:t>Special Effects Make-up workshop with professional makeup artist Andrea Murphy</a:t>
            </a:r>
          </a:p>
        </p:txBody>
      </p:sp>
    </p:spTree>
    <p:extLst>
      <p:ext uri="{BB962C8B-B14F-4D97-AF65-F5344CB8AC3E}">
        <p14:creationId xmlns:p14="http://schemas.microsoft.com/office/powerpoint/2010/main" val="10025834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DBEA-BEE6-AA7F-A0A5-021DC516E0FD}"/>
              </a:ext>
            </a:extLst>
          </p:cNvPr>
          <p:cNvSpPr>
            <a:spLocks noGrp="1"/>
          </p:cNvSpPr>
          <p:nvPr>
            <p:ph type="title"/>
          </p:nvPr>
        </p:nvSpPr>
        <p:spPr>
          <a:xfrm>
            <a:off x="3937879" y="5885935"/>
            <a:ext cx="9905998" cy="1478570"/>
          </a:xfrm>
        </p:spPr>
        <p:txBody>
          <a:bodyPr/>
          <a:lstStyle/>
          <a:p>
            <a:pPr algn="ctr"/>
            <a:r>
              <a:rPr lang="en-US"/>
              <a:t>STEM PASSPORT For Inclusion</a:t>
            </a:r>
          </a:p>
        </p:txBody>
      </p:sp>
      <p:pic>
        <p:nvPicPr>
          <p:cNvPr id="4" name="Picture 3" descr="A diagram of a diagram&#10;&#10;Description automatically generated">
            <a:extLst>
              <a:ext uri="{FF2B5EF4-FFF2-40B4-BE49-F238E27FC236}">
                <a16:creationId xmlns:a16="http://schemas.microsoft.com/office/drawing/2014/main" id="{BED732BE-F17B-C4B8-75F8-03E1E4C9DB89}"/>
              </a:ext>
            </a:extLst>
          </p:cNvPr>
          <p:cNvPicPr>
            <a:picLocks noChangeAspect="1"/>
          </p:cNvPicPr>
          <p:nvPr/>
        </p:nvPicPr>
        <p:blipFill>
          <a:blip r:embed="rId2"/>
          <a:stretch>
            <a:fillRect/>
          </a:stretch>
        </p:blipFill>
        <p:spPr>
          <a:xfrm>
            <a:off x="2712129" y="126139"/>
            <a:ext cx="7490822" cy="6048885"/>
          </a:xfrm>
          <a:prstGeom prst="rect">
            <a:avLst/>
          </a:prstGeom>
        </p:spPr>
      </p:pic>
    </p:spTree>
    <p:extLst>
      <p:ext uri="{BB962C8B-B14F-4D97-AF65-F5344CB8AC3E}">
        <p14:creationId xmlns:p14="http://schemas.microsoft.com/office/powerpoint/2010/main" val="25756285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739A1-4AF0-F567-3662-4B8EC0B534E1}"/>
              </a:ext>
            </a:extLst>
          </p:cNvPr>
          <p:cNvSpPr>
            <a:spLocks noGrp="1"/>
          </p:cNvSpPr>
          <p:nvPr>
            <p:ph type="title"/>
          </p:nvPr>
        </p:nvSpPr>
        <p:spPr>
          <a:xfrm>
            <a:off x="1141413" y="-223306"/>
            <a:ext cx="9905998" cy="1478570"/>
          </a:xfrm>
        </p:spPr>
        <p:txBody>
          <a:bodyPr/>
          <a:lstStyle/>
          <a:p>
            <a:pPr algn="ctr"/>
            <a:r>
              <a:rPr lang="en-US"/>
              <a:t>Adventure </a:t>
            </a:r>
            <a:r>
              <a:rPr lang="en-US" err="1"/>
              <a:t>centres</a:t>
            </a:r>
            <a:endParaRPr lang="en-US"/>
          </a:p>
        </p:txBody>
      </p:sp>
      <p:pic>
        <p:nvPicPr>
          <p:cNvPr id="2050" name="Picture 2" descr="Ballyhass Lakes | Red FM">
            <a:extLst>
              <a:ext uri="{FF2B5EF4-FFF2-40B4-BE49-F238E27FC236}">
                <a16:creationId xmlns:a16="http://schemas.microsoft.com/office/drawing/2014/main" id="{C933EB32-6B21-C925-9C36-A5DCF9A76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89928"/>
            <a:ext cx="4908812" cy="27597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llyhass Mallow | Activity Centre Cork | Height">
            <a:extLst>
              <a:ext uri="{FF2B5EF4-FFF2-40B4-BE49-F238E27FC236}">
                <a16:creationId xmlns:a16="http://schemas.microsoft.com/office/drawing/2014/main" id="{C79039EE-95ED-4B44-8A7E-3BA18BADD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9" y="4089928"/>
            <a:ext cx="4457063" cy="27680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clipse Ireland | Outdoor Adventure | Killarney | Kerry">
            <a:extLst>
              <a:ext uri="{FF2B5EF4-FFF2-40B4-BE49-F238E27FC236}">
                <a16:creationId xmlns:a16="http://schemas.microsoft.com/office/drawing/2014/main" id="{9F97C332-FA77-DD6B-7334-7FC6EF51B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4317" y="770573"/>
            <a:ext cx="5054363" cy="336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81416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DBEA-BEE6-AA7F-A0A5-021DC516E0FD}"/>
              </a:ext>
            </a:extLst>
          </p:cNvPr>
          <p:cNvSpPr>
            <a:spLocks noGrp="1"/>
          </p:cNvSpPr>
          <p:nvPr>
            <p:ph type="title"/>
          </p:nvPr>
        </p:nvSpPr>
        <p:spPr/>
        <p:txBody>
          <a:bodyPr/>
          <a:lstStyle/>
          <a:p>
            <a:pPr algn="ctr"/>
            <a:r>
              <a:rPr lang="en-US"/>
              <a:t>Hospitality certificate</a:t>
            </a:r>
          </a:p>
        </p:txBody>
      </p:sp>
      <p:pic>
        <p:nvPicPr>
          <p:cNvPr id="10" name="Content Placeholder 9">
            <a:extLst>
              <a:ext uri="{FF2B5EF4-FFF2-40B4-BE49-F238E27FC236}">
                <a16:creationId xmlns:a16="http://schemas.microsoft.com/office/drawing/2014/main" id="{0C3FBD7D-7FFE-20E2-A151-BDF04AD2641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6502400" y="3873500"/>
            <a:ext cx="5689600" cy="2984500"/>
          </a:xfrm>
        </p:spPr>
      </p:pic>
      <p:pic>
        <p:nvPicPr>
          <p:cNvPr id="13" name="Picture 12">
            <a:extLst>
              <a:ext uri="{FF2B5EF4-FFF2-40B4-BE49-F238E27FC236}">
                <a16:creationId xmlns:a16="http://schemas.microsoft.com/office/drawing/2014/main" id="{7A046298-2C35-FA9C-46EB-C4D6BD65870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0" y="1731616"/>
            <a:ext cx="5081988" cy="3394768"/>
          </a:xfrm>
          <a:prstGeom prst="rect">
            <a:avLst/>
          </a:prstGeom>
        </p:spPr>
      </p:pic>
    </p:spTree>
    <p:extLst>
      <p:ext uri="{BB962C8B-B14F-4D97-AF65-F5344CB8AC3E}">
        <p14:creationId xmlns:p14="http://schemas.microsoft.com/office/powerpoint/2010/main" val="26745016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9C28-A00D-D06C-A5EF-12A470305A45}"/>
              </a:ext>
            </a:extLst>
          </p:cNvPr>
          <p:cNvSpPr>
            <a:spLocks noGrp="1"/>
          </p:cNvSpPr>
          <p:nvPr>
            <p:ph type="title"/>
          </p:nvPr>
        </p:nvSpPr>
        <p:spPr>
          <a:xfrm>
            <a:off x="955362" y="-131585"/>
            <a:ext cx="9905998" cy="1478570"/>
          </a:xfrm>
        </p:spPr>
        <p:txBody>
          <a:bodyPr/>
          <a:lstStyle/>
          <a:p>
            <a:pPr algn="ctr"/>
            <a:r>
              <a:rPr lang="en-GB"/>
              <a:t>Bernard </a:t>
            </a:r>
            <a:r>
              <a:rPr lang="en-GB" err="1"/>
              <a:t>casey</a:t>
            </a:r>
            <a:r>
              <a:rPr lang="en-GB"/>
              <a:t> drama workshop</a:t>
            </a:r>
            <a:endParaRPr lang="en-US"/>
          </a:p>
        </p:txBody>
      </p:sp>
      <p:pic>
        <p:nvPicPr>
          <p:cNvPr id="4" name="Content Placeholder 3" descr="A group of people sitting in a room&#10;&#10;Description automatically generated">
            <a:extLst>
              <a:ext uri="{FF2B5EF4-FFF2-40B4-BE49-F238E27FC236}">
                <a16:creationId xmlns:a16="http://schemas.microsoft.com/office/drawing/2014/main" id="{18F9FD56-B9B3-7E89-97D0-739A5956C1E7}"/>
              </a:ext>
            </a:extLst>
          </p:cNvPr>
          <p:cNvPicPr>
            <a:picLocks noGrp="1" noChangeAspect="1"/>
          </p:cNvPicPr>
          <p:nvPr>
            <p:ph idx="1"/>
          </p:nvPr>
        </p:nvPicPr>
        <p:blipFill>
          <a:blip r:embed="rId2"/>
          <a:stretch>
            <a:fillRect/>
          </a:stretch>
        </p:blipFill>
        <p:spPr>
          <a:xfrm>
            <a:off x="2168579" y="1053200"/>
            <a:ext cx="7097061" cy="5324645"/>
          </a:xfrm>
        </p:spPr>
      </p:pic>
    </p:spTree>
    <p:extLst>
      <p:ext uri="{BB962C8B-B14F-4D97-AF65-F5344CB8AC3E}">
        <p14:creationId xmlns:p14="http://schemas.microsoft.com/office/powerpoint/2010/main" val="34113841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5C31E-9DBD-445D-AF75-080B3934A26B}"/>
              </a:ext>
            </a:extLst>
          </p:cNvPr>
          <p:cNvSpPr>
            <a:spLocks noGrp="1"/>
          </p:cNvSpPr>
          <p:nvPr>
            <p:ph type="title"/>
          </p:nvPr>
        </p:nvSpPr>
        <p:spPr>
          <a:xfrm>
            <a:off x="3562712" y="-333555"/>
            <a:ext cx="9905998" cy="1478570"/>
          </a:xfrm>
        </p:spPr>
        <p:txBody>
          <a:bodyPr/>
          <a:lstStyle/>
          <a:p>
            <a:r>
              <a:rPr lang="en-IE"/>
              <a:t>WHY TRANSITION YEAR?</a:t>
            </a:r>
          </a:p>
        </p:txBody>
      </p:sp>
      <p:sp>
        <p:nvSpPr>
          <p:cNvPr id="3" name="Content Placeholder 2">
            <a:extLst>
              <a:ext uri="{FF2B5EF4-FFF2-40B4-BE49-F238E27FC236}">
                <a16:creationId xmlns:a16="http://schemas.microsoft.com/office/drawing/2014/main" id="{A3FE8FD6-2F08-40B7-AE80-FAF17F12EA4E}"/>
              </a:ext>
            </a:extLst>
          </p:cNvPr>
          <p:cNvSpPr>
            <a:spLocks noGrp="1"/>
          </p:cNvSpPr>
          <p:nvPr>
            <p:ph sz="half" idx="1"/>
          </p:nvPr>
        </p:nvSpPr>
        <p:spPr>
          <a:xfrm>
            <a:off x="592347" y="1291161"/>
            <a:ext cx="5631463" cy="3454446"/>
          </a:xfrm>
        </p:spPr>
        <p:txBody>
          <a:bodyPr vert="horz" lIns="91440" tIns="45720" rIns="91440" bIns="45720" rtlCol="0" anchor="t">
            <a:normAutofit fontScale="25000" lnSpcReduction="20000"/>
          </a:bodyPr>
          <a:lstStyle/>
          <a:p>
            <a:r>
              <a:rPr lang="en-GB" sz="9600"/>
              <a:t>Opportunity to make new friends and mix with other groups</a:t>
            </a:r>
          </a:p>
          <a:p>
            <a:r>
              <a:rPr lang="en-GB" sz="9600"/>
              <a:t>Break from high-stakes examination stress before entering Senior Cycle</a:t>
            </a:r>
          </a:p>
          <a:p>
            <a:r>
              <a:rPr lang="en-GB" sz="9600"/>
              <a:t>Varied teaching and assessment methods</a:t>
            </a:r>
          </a:p>
          <a:p>
            <a:r>
              <a:rPr lang="en-GB" sz="9600"/>
              <a:t>Subject sampling</a:t>
            </a:r>
          </a:p>
          <a:p>
            <a:r>
              <a:rPr lang="en-GB" sz="9600"/>
              <a:t>Participation in drama, mini-companies</a:t>
            </a:r>
          </a:p>
          <a:p>
            <a:r>
              <a:rPr lang="en-GB" sz="9600"/>
              <a:t>Finding new interests and developing new skills (personal, social, practical and artistic)</a:t>
            </a:r>
          </a:p>
          <a:p>
            <a:endParaRPr lang="en-IE"/>
          </a:p>
        </p:txBody>
      </p:sp>
      <p:pic>
        <p:nvPicPr>
          <p:cNvPr id="1026" name="Picture 2" descr="What is soft skills? - Definition from WhatIs.com">
            <a:extLst>
              <a:ext uri="{FF2B5EF4-FFF2-40B4-BE49-F238E27FC236}">
                <a16:creationId xmlns:a16="http://schemas.microsoft.com/office/drawing/2014/main" id="{4C5C2774-7B8B-60E4-4B90-26A6CCB9C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9041" y="1624012"/>
            <a:ext cx="5334000" cy="360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1558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418F1-C240-4AD8-2F7A-093DAC73F25C}"/>
              </a:ext>
            </a:extLst>
          </p:cNvPr>
          <p:cNvSpPr>
            <a:spLocks noGrp="1"/>
          </p:cNvSpPr>
          <p:nvPr>
            <p:ph type="title"/>
          </p:nvPr>
        </p:nvSpPr>
        <p:spPr/>
        <p:txBody>
          <a:bodyPr/>
          <a:lstStyle/>
          <a:p>
            <a:pPr algn="ctr"/>
            <a:r>
              <a:rPr lang="en-GB" sz="4800"/>
              <a:t>Junk </a:t>
            </a:r>
            <a:r>
              <a:rPr lang="en-GB" sz="4800" err="1"/>
              <a:t>kouture</a:t>
            </a:r>
            <a:endParaRPr lang="en-US" sz="4800"/>
          </a:p>
        </p:txBody>
      </p:sp>
      <p:sp>
        <p:nvSpPr>
          <p:cNvPr id="3" name="Content Placeholder 2">
            <a:extLst>
              <a:ext uri="{FF2B5EF4-FFF2-40B4-BE49-F238E27FC236}">
                <a16:creationId xmlns:a16="http://schemas.microsoft.com/office/drawing/2014/main" id="{9AA04E8B-E39B-EC62-99FA-AEDB2FCB6B7C}"/>
              </a:ext>
            </a:extLst>
          </p:cNvPr>
          <p:cNvSpPr>
            <a:spLocks noGrp="1"/>
          </p:cNvSpPr>
          <p:nvPr>
            <p:ph idx="1"/>
          </p:nvPr>
        </p:nvSpPr>
        <p:spPr/>
        <p:txBody>
          <a:bodyPr vert="horz" lIns="91440" tIns="45720" rIns="91440" bIns="45720" rtlCol="0" anchor="t">
            <a:normAutofit/>
          </a:bodyPr>
          <a:lstStyle/>
          <a:p>
            <a:r>
              <a:rPr lang="en-GB"/>
              <a:t>Students will be participating in create their junk </a:t>
            </a:r>
            <a:r>
              <a:rPr lang="en-GB" err="1"/>
              <a:t>kouture</a:t>
            </a:r>
            <a:r>
              <a:rPr lang="en-GB"/>
              <a:t> design, in the hope of submitting some to the national competition and displaying all of their efforts in the school.</a:t>
            </a:r>
          </a:p>
        </p:txBody>
      </p:sp>
      <p:pic>
        <p:nvPicPr>
          <p:cNvPr id="4" name="Picture 4" descr="A group of women on a stage&#10;&#10;Description automatically generated">
            <a:extLst>
              <a:ext uri="{FF2B5EF4-FFF2-40B4-BE49-F238E27FC236}">
                <a16:creationId xmlns:a16="http://schemas.microsoft.com/office/drawing/2014/main" id="{FEF223EF-0D9C-1439-F99F-15BED8562772}"/>
              </a:ext>
            </a:extLst>
          </p:cNvPr>
          <p:cNvPicPr>
            <a:picLocks noChangeAspect="1"/>
          </p:cNvPicPr>
          <p:nvPr/>
        </p:nvPicPr>
        <p:blipFill>
          <a:blip r:embed="rId2"/>
          <a:stretch>
            <a:fillRect/>
          </a:stretch>
        </p:blipFill>
        <p:spPr>
          <a:xfrm>
            <a:off x="6492816" y="3313032"/>
            <a:ext cx="5000444" cy="3107407"/>
          </a:xfrm>
          <a:prstGeom prst="rect">
            <a:avLst/>
          </a:prstGeom>
        </p:spPr>
      </p:pic>
      <p:pic>
        <p:nvPicPr>
          <p:cNvPr id="5" name="Picture 5" descr="A picture containing person, indoor, flower, colorful&#10;&#10;Description automatically generated">
            <a:extLst>
              <a:ext uri="{FF2B5EF4-FFF2-40B4-BE49-F238E27FC236}">
                <a16:creationId xmlns:a16="http://schemas.microsoft.com/office/drawing/2014/main" id="{FD49EA6E-56DE-78B7-BB7B-09591869116D}"/>
              </a:ext>
            </a:extLst>
          </p:cNvPr>
          <p:cNvPicPr>
            <a:picLocks noChangeAspect="1"/>
          </p:cNvPicPr>
          <p:nvPr/>
        </p:nvPicPr>
        <p:blipFill>
          <a:blip r:embed="rId3"/>
          <a:stretch>
            <a:fillRect/>
          </a:stretch>
        </p:blipFill>
        <p:spPr>
          <a:xfrm>
            <a:off x="1316967" y="3823629"/>
            <a:ext cx="4080293" cy="2718818"/>
          </a:xfrm>
          <a:prstGeom prst="rect">
            <a:avLst/>
          </a:prstGeom>
        </p:spPr>
      </p:pic>
    </p:spTree>
    <p:extLst>
      <p:ext uri="{BB962C8B-B14F-4D97-AF65-F5344CB8AC3E}">
        <p14:creationId xmlns:p14="http://schemas.microsoft.com/office/powerpoint/2010/main" val="4164641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DFECC-FBAA-9C29-2FD9-C4DEBB7FD5F6}"/>
              </a:ext>
            </a:extLst>
          </p:cNvPr>
          <p:cNvSpPr>
            <a:spLocks noGrp="1"/>
          </p:cNvSpPr>
          <p:nvPr>
            <p:ph type="title"/>
          </p:nvPr>
        </p:nvSpPr>
        <p:spPr/>
        <p:txBody>
          <a:bodyPr/>
          <a:lstStyle/>
          <a:p>
            <a:pPr algn="ctr"/>
            <a:r>
              <a:rPr lang="en-IE"/>
              <a:t>Percussion workshop</a:t>
            </a:r>
          </a:p>
        </p:txBody>
      </p:sp>
      <p:sp>
        <p:nvSpPr>
          <p:cNvPr id="3" name="Content Placeholder 2">
            <a:extLst>
              <a:ext uri="{FF2B5EF4-FFF2-40B4-BE49-F238E27FC236}">
                <a16:creationId xmlns:a16="http://schemas.microsoft.com/office/drawing/2014/main" id="{8E24D3C8-4A32-0EF3-81F7-A24A05522D49}"/>
              </a:ext>
            </a:extLst>
          </p:cNvPr>
          <p:cNvSpPr>
            <a:spLocks noGrp="1"/>
          </p:cNvSpPr>
          <p:nvPr>
            <p:ph idx="1"/>
          </p:nvPr>
        </p:nvSpPr>
        <p:spPr/>
        <p:txBody>
          <a:bodyPr/>
          <a:lstStyle/>
          <a:p>
            <a:endParaRPr lang="en-IE"/>
          </a:p>
        </p:txBody>
      </p:sp>
      <p:pic>
        <p:nvPicPr>
          <p:cNvPr id="11266" name="Picture 2" descr="Stomp Style Percussion Workshop | Harrow">
            <a:extLst>
              <a:ext uri="{FF2B5EF4-FFF2-40B4-BE49-F238E27FC236}">
                <a16:creationId xmlns:a16="http://schemas.microsoft.com/office/drawing/2014/main" id="{6CB398CB-F4C2-17C5-E82C-6448C656B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7342" y="3429000"/>
            <a:ext cx="525780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UMKC Percussion Workshop">
            <a:extLst>
              <a:ext uri="{FF2B5EF4-FFF2-40B4-BE49-F238E27FC236}">
                <a16:creationId xmlns:a16="http://schemas.microsoft.com/office/drawing/2014/main" id="{0755351D-7666-8B5D-DF09-C40C5B0CB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14" y="1847850"/>
            <a:ext cx="5994728" cy="291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60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5F211-8D82-8D17-9903-4CF28B2DD24C}"/>
              </a:ext>
            </a:extLst>
          </p:cNvPr>
          <p:cNvSpPr>
            <a:spLocks noGrp="1"/>
          </p:cNvSpPr>
          <p:nvPr>
            <p:ph type="title"/>
          </p:nvPr>
        </p:nvSpPr>
        <p:spPr>
          <a:xfrm>
            <a:off x="1141413" y="-47350"/>
            <a:ext cx="9905998" cy="1478570"/>
          </a:xfrm>
        </p:spPr>
        <p:txBody>
          <a:bodyPr/>
          <a:lstStyle/>
          <a:p>
            <a:pPr algn="ctr"/>
            <a:r>
              <a:rPr lang="en-IE"/>
              <a:t>From foal to race – equine </a:t>
            </a:r>
            <a:r>
              <a:rPr lang="en-IE" err="1"/>
              <a:t>ireland</a:t>
            </a:r>
            <a:endParaRPr lang="en-IE"/>
          </a:p>
        </p:txBody>
      </p:sp>
      <p:sp>
        <p:nvSpPr>
          <p:cNvPr id="3" name="Content Placeholder 2">
            <a:extLst>
              <a:ext uri="{FF2B5EF4-FFF2-40B4-BE49-F238E27FC236}">
                <a16:creationId xmlns:a16="http://schemas.microsoft.com/office/drawing/2014/main" id="{162D3AF8-4510-4B40-61AE-E2985B7F9AC1}"/>
              </a:ext>
            </a:extLst>
          </p:cNvPr>
          <p:cNvSpPr>
            <a:spLocks noGrp="1"/>
          </p:cNvSpPr>
          <p:nvPr>
            <p:ph idx="1"/>
          </p:nvPr>
        </p:nvSpPr>
        <p:spPr/>
        <p:txBody>
          <a:bodyPr/>
          <a:lstStyle/>
          <a:p>
            <a:endParaRPr lang="en-IE"/>
          </a:p>
        </p:txBody>
      </p:sp>
      <p:pic>
        <p:nvPicPr>
          <p:cNvPr id="12290" name="Picture 2" descr="Horse Racing Ireland | Our People">
            <a:extLst>
              <a:ext uri="{FF2B5EF4-FFF2-40B4-BE49-F238E27FC236}">
                <a16:creationId xmlns:a16="http://schemas.microsoft.com/office/drawing/2014/main" id="{9DB79929-9820-71D5-E1EB-84DA9925A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2063" y="1066799"/>
            <a:ext cx="4217802" cy="288747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etter to the editor: 'What have Irish breeders got to show for the foal  levy?' - Agriland.ie">
            <a:extLst>
              <a:ext uri="{FF2B5EF4-FFF2-40B4-BE49-F238E27FC236}">
                <a16:creationId xmlns:a16="http://schemas.microsoft.com/office/drawing/2014/main" id="{5AB6DF88-1E63-6BD5-32C4-6C7E9CE24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958" y="1121349"/>
            <a:ext cx="4260492" cy="283292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achael Blackmore: The inside track on my four rides at Cheltenham on  Tuesday">
            <a:extLst>
              <a:ext uri="{FF2B5EF4-FFF2-40B4-BE49-F238E27FC236}">
                <a16:creationId xmlns:a16="http://schemas.microsoft.com/office/drawing/2014/main" id="{0423DB16-AEA0-C6D6-A463-97EB08AE33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076" y="3954270"/>
            <a:ext cx="4940204" cy="2778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17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E54BB-EEC2-DC3F-8470-7809DE359D8B}"/>
              </a:ext>
            </a:extLst>
          </p:cNvPr>
          <p:cNvSpPr>
            <a:spLocks noGrp="1"/>
          </p:cNvSpPr>
          <p:nvPr>
            <p:ph type="title"/>
          </p:nvPr>
        </p:nvSpPr>
        <p:spPr/>
        <p:txBody>
          <a:bodyPr/>
          <a:lstStyle/>
          <a:p>
            <a:pPr algn="ctr"/>
            <a:r>
              <a:rPr lang="en-GB"/>
              <a:t>Forensics workshop</a:t>
            </a:r>
            <a:endParaRPr lang="en-US"/>
          </a:p>
        </p:txBody>
      </p:sp>
      <p:pic>
        <p:nvPicPr>
          <p:cNvPr id="4" name="Content Placeholder 3" descr="A person in a white suit and gloves working on the ground&#10;&#10;Description automatically generated">
            <a:extLst>
              <a:ext uri="{FF2B5EF4-FFF2-40B4-BE49-F238E27FC236}">
                <a16:creationId xmlns:a16="http://schemas.microsoft.com/office/drawing/2014/main" id="{642A10E9-CE91-87A8-3541-71BA0BBE99BB}"/>
              </a:ext>
            </a:extLst>
          </p:cNvPr>
          <p:cNvPicPr>
            <a:picLocks noGrp="1" noChangeAspect="1"/>
          </p:cNvPicPr>
          <p:nvPr>
            <p:ph idx="1"/>
          </p:nvPr>
        </p:nvPicPr>
        <p:blipFill>
          <a:blip r:embed="rId2"/>
          <a:stretch>
            <a:fillRect/>
          </a:stretch>
        </p:blipFill>
        <p:spPr>
          <a:xfrm>
            <a:off x="2754487" y="1761215"/>
            <a:ext cx="6679849" cy="4444277"/>
          </a:xfrm>
        </p:spPr>
      </p:pic>
    </p:spTree>
    <p:extLst>
      <p:ext uri="{BB962C8B-B14F-4D97-AF65-F5344CB8AC3E}">
        <p14:creationId xmlns:p14="http://schemas.microsoft.com/office/powerpoint/2010/main" val="9550551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1BDE9-AAE6-0CA0-A070-82334CB85CCF}"/>
              </a:ext>
            </a:extLst>
          </p:cNvPr>
          <p:cNvSpPr>
            <a:spLocks noGrp="1"/>
          </p:cNvSpPr>
          <p:nvPr>
            <p:ph type="title"/>
          </p:nvPr>
        </p:nvSpPr>
        <p:spPr>
          <a:xfrm>
            <a:off x="778806" y="46815"/>
            <a:ext cx="9905998" cy="1478570"/>
          </a:xfrm>
        </p:spPr>
        <p:txBody>
          <a:bodyPr/>
          <a:lstStyle/>
          <a:p>
            <a:pPr algn="ctr"/>
            <a:r>
              <a:rPr lang="en-IE"/>
              <a:t>The girls squad</a:t>
            </a:r>
          </a:p>
        </p:txBody>
      </p:sp>
      <p:pic>
        <p:nvPicPr>
          <p:cNvPr id="13314" name="Picture 2" descr="The Girls SquadAthletics Ireland">
            <a:extLst>
              <a:ext uri="{FF2B5EF4-FFF2-40B4-BE49-F238E27FC236}">
                <a16:creationId xmlns:a16="http://schemas.microsoft.com/office/drawing/2014/main" id="{B4F10EE1-5E5C-4A3F-8F35-3FDF12160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5369" y="331076"/>
            <a:ext cx="3396163" cy="435741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Team Ireland Athletics Track &amp; Field and 20km Walk Team NamedAthletics  Ireland">
            <a:extLst>
              <a:ext uri="{FF2B5EF4-FFF2-40B4-BE49-F238E27FC236}">
                <a16:creationId xmlns:a16="http://schemas.microsoft.com/office/drawing/2014/main" id="{796F4BED-5104-F83A-EA1F-C78B081E7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68" y="2283583"/>
            <a:ext cx="4243340" cy="424334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Regional Squad dates for 2021/2022Athletics Ireland">
            <a:extLst>
              <a:ext uri="{FF2B5EF4-FFF2-40B4-BE49-F238E27FC236}">
                <a16:creationId xmlns:a16="http://schemas.microsoft.com/office/drawing/2014/main" id="{72936659-FD20-2344-EEC3-143DD1EF3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8386" y="4198264"/>
            <a:ext cx="3405351" cy="2328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05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4EBD-AFE9-06A7-9A16-C83DF5E6B9E9}"/>
              </a:ext>
            </a:extLst>
          </p:cNvPr>
          <p:cNvSpPr>
            <a:spLocks noGrp="1"/>
          </p:cNvSpPr>
          <p:nvPr>
            <p:ph type="title"/>
          </p:nvPr>
        </p:nvSpPr>
        <p:spPr/>
        <p:txBody>
          <a:bodyPr/>
          <a:lstStyle/>
          <a:p>
            <a:pPr algn="ctr"/>
            <a:r>
              <a:rPr lang="en-IE"/>
              <a:t>Personal safety workshop</a:t>
            </a:r>
          </a:p>
        </p:txBody>
      </p:sp>
      <p:pic>
        <p:nvPicPr>
          <p:cNvPr id="14338" name="Picture 2" descr="Transition Year Student PSA Programme - Personal Safety Ireland">
            <a:extLst>
              <a:ext uri="{FF2B5EF4-FFF2-40B4-BE49-F238E27FC236}">
                <a16:creationId xmlns:a16="http://schemas.microsoft.com/office/drawing/2014/main" id="{8EE76776-0F3F-A792-0B0B-E0836416C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269" y="2263726"/>
            <a:ext cx="5535084" cy="234318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Personal Safety Strategies Awareness Workshop. Workshop Purpose To enhance  your quality of life, rather than place limitations on you, by providing a.  - ppt download">
            <a:extLst>
              <a:ext uri="{FF2B5EF4-FFF2-40B4-BE49-F238E27FC236}">
                <a16:creationId xmlns:a16="http://schemas.microsoft.com/office/drawing/2014/main" id="{BCCC62F4-3444-E38F-2A40-33337285E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60" y="2232331"/>
            <a:ext cx="5535084" cy="415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9314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54A7-6C87-5A93-AB74-67AD7C2FC5C1}"/>
              </a:ext>
            </a:extLst>
          </p:cNvPr>
          <p:cNvSpPr>
            <a:spLocks noGrp="1"/>
          </p:cNvSpPr>
          <p:nvPr>
            <p:ph type="title"/>
          </p:nvPr>
        </p:nvSpPr>
        <p:spPr>
          <a:xfrm>
            <a:off x="1373302" y="31173"/>
            <a:ext cx="9905998" cy="1478570"/>
          </a:xfrm>
        </p:spPr>
        <p:txBody>
          <a:bodyPr/>
          <a:lstStyle/>
          <a:p>
            <a:pPr algn="ctr"/>
            <a:r>
              <a:rPr lang="en-IE"/>
              <a:t>Engineers Ireland programme</a:t>
            </a:r>
          </a:p>
        </p:txBody>
      </p:sp>
      <p:pic>
        <p:nvPicPr>
          <p:cNvPr id="15362" name="Picture 2" descr="Engineers Ireland membership - Engineers Ireland">
            <a:extLst>
              <a:ext uri="{FF2B5EF4-FFF2-40B4-BE49-F238E27FC236}">
                <a16:creationId xmlns:a16="http://schemas.microsoft.com/office/drawing/2014/main" id="{4BC2D792-EF71-0C01-1D55-C510CE1A86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8392" y="1033723"/>
            <a:ext cx="4234664" cy="239964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Transition Year applications now open for Engineering Your Future - Engineers  Ireland">
            <a:extLst>
              <a:ext uri="{FF2B5EF4-FFF2-40B4-BE49-F238E27FC236}">
                <a16:creationId xmlns:a16="http://schemas.microsoft.com/office/drawing/2014/main" id="{8E859029-A815-E8B9-4F11-AA559767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19" y="1000966"/>
            <a:ext cx="4226065" cy="2516646"/>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Transition Year Students to Engineer their Future during STEPS Engineers  Week - Engineers Ireland">
            <a:extLst>
              <a:ext uri="{FF2B5EF4-FFF2-40B4-BE49-F238E27FC236}">
                <a16:creationId xmlns:a16="http://schemas.microsoft.com/office/drawing/2014/main" id="{7B3D4AA0-B1F5-E535-479A-DD17F42D32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5415" y="3672071"/>
            <a:ext cx="4357991" cy="2905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57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73F6-E189-152B-B676-6A99EA8036A8}"/>
              </a:ext>
            </a:extLst>
          </p:cNvPr>
          <p:cNvSpPr>
            <a:spLocks noGrp="1"/>
          </p:cNvSpPr>
          <p:nvPr>
            <p:ph type="title"/>
          </p:nvPr>
        </p:nvSpPr>
        <p:spPr>
          <a:xfrm>
            <a:off x="1267537" y="0"/>
            <a:ext cx="9905998" cy="1478570"/>
          </a:xfrm>
        </p:spPr>
        <p:txBody>
          <a:bodyPr/>
          <a:lstStyle/>
          <a:p>
            <a:pPr algn="ctr"/>
            <a:r>
              <a:rPr lang="en-IE"/>
              <a:t>Beauty therapy workshop</a:t>
            </a:r>
          </a:p>
        </p:txBody>
      </p:sp>
      <p:pic>
        <p:nvPicPr>
          <p:cNvPr id="16386" name="Picture 2" descr="Beauty Therapy Training Courses | Beauty, Beauty Training Courses |  CourseFeeder.co.uk">
            <a:extLst>
              <a:ext uri="{FF2B5EF4-FFF2-40B4-BE49-F238E27FC236}">
                <a16:creationId xmlns:a16="http://schemas.microsoft.com/office/drawing/2014/main" id="{65451F13-E7D9-1D58-FF0D-C6B1DBBF22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864" y="1024756"/>
            <a:ext cx="3926136" cy="253299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ristol Beauty School | Beauty Therapy Training Courses | Bristol">
            <a:extLst>
              <a:ext uri="{FF2B5EF4-FFF2-40B4-BE49-F238E27FC236}">
                <a16:creationId xmlns:a16="http://schemas.microsoft.com/office/drawing/2014/main" id="{3D6DF36C-1C95-8B7E-402D-206D565D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04897"/>
            <a:ext cx="4731114" cy="315310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Coláiste Íde - Beauty Therapy -Diploma Level 5">
            <a:extLst>
              <a:ext uri="{FF2B5EF4-FFF2-40B4-BE49-F238E27FC236}">
                <a16:creationId xmlns:a16="http://schemas.microsoft.com/office/drawing/2014/main" id="{881E2208-6024-ED25-B026-CFA6AA7C21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760" y="1905000"/>
            <a:ext cx="3166239" cy="25329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8663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73F6-E189-152B-B676-6A99EA8036A8}"/>
              </a:ext>
            </a:extLst>
          </p:cNvPr>
          <p:cNvSpPr>
            <a:spLocks noGrp="1"/>
          </p:cNvSpPr>
          <p:nvPr>
            <p:ph type="title"/>
          </p:nvPr>
        </p:nvSpPr>
        <p:spPr>
          <a:xfrm>
            <a:off x="1267537" y="0"/>
            <a:ext cx="9905998" cy="1478570"/>
          </a:xfrm>
        </p:spPr>
        <p:txBody>
          <a:bodyPr/>
          <a:lstStyle/>
          <a:p>
            <a:pPr algn="ctr"/>
            <a:r>
              <a:rPr lang="en-IE"/>
              <a:t>BT YOUNG SCIENTIST</a:t>
            </a:r>
          </a:p>
        </p:txBody>
      </p:sp>
      <p:pic>
        <p:nvPicPr>
          <p:cNvPr id="4" name="Picture 3">
            <a:extLst>
              <a:ext uri="{FF2B5EF4-FFF2-40B4-BE49-F238E27FC236}">
                <a16:creationId xmlns:a16="http://schemas.microsoft.com/office/drawing/2014/main" id="{6E3C142B-5997-01B2-5940-055A9428B7BD}"/>
              </a:ext>
            </a:extLst>
          </p:cNvPr>
          <p:cNvPicPr>
            <a:picLocks noChangeAspect="1"/>
          </p:cNvPicPr>
          <p:nvPr/>
        </p:nvPicPr>
        <p:blipFill>
          <a:blip r:embed="rId2"/>
          <a:stretch>
            <a:fillRect/>
          </a:stretch>
        </p:blipFill>
        <p:spPr>
          <a:xfrm rot="5400000">
            <a:off x="8113289" y="2660464"/>
            <a:ext cx="4498876" cy="3374157"/>
          </a:xfrm>
          <a:prstGeom prst="rect">
            <a:avLst/>
          </a:prstGeom>
        </p:spPr>
      </p:pic>
      <p:pic>
        <p:nvPicPr>
          <p:cNvPr id="6" name="Picture 5">
            <a:extLst>
              <a:ext uri="{FF2B5EF4-FFF2-40B4-BE49-F238E27FC236}">
                <a16:creationId xmlns:a16="http://schemas.microsoft.com/office/drawing/2014/main" id="{AA5044FE-1C8E-F906-985F-693E6D9C3775}"/>
              </a:ext>
            </a:extLst>
          </p:cNvPr>
          <p:cNvPicPr>
            <a:picLocks noChangeAspect="1"/>
          </p:cNvPicPr>
          <p:nvPr/>
        </p:nvPicPr>
        <p:blipFill>
          <a:blip r:embed="rId3"/>
          <a:stretch>
            <a:fillRect/>
          </a:stretch>
        </p:blipFill>
        <p:spPr>
          <a:xfrm rot="5400000">
            <a:off x="-271346" y="2898957"/>
            <a:ext cx="4226312" cy="3169734"/>
          </a:xfrm>
          <a:prstGeom prst="rect">
            <a:avLst/>
          </a:prstGeom>
        </p:spPr>
      </p:pic>
      <p:pic>
        <p:nvPicPr>
          <p:cNvPr id="8" name="Picture 7">
            <a:extLst>
              <a:ext uri="{FF2B5EF4-FFF2-40B4-BE49-F238E27FC236}">
                <a16:creationId xmlns:a16="http://schemas.microsoft.com/office/drawing/2014/main" id="{01275C16-DCD8-90CC-DEB8-A2638266EEDE}"/>
              </a:ext>
            </a:extLst>
          </p:cNvPr>
          <p:cNvPicPr>
            <a:picLocks noChangeAspect="1"/>
          </p:cNvPicPr>
          <p:nvPr/>
        </p:nvPicPr>
        <p:blipFill>
          <a:blip r:embed="rId4"/>
          <a:stretch>
            <a:fillRect/>
          </a:stretch>
        </p:blipFill>
        <p:spPr>
          <a:xfrm rot="5400000">
            <a:off x="3631347" y="1853892"/>
            <a:ext cx="4839631" cy="3629724"/>
          </a:xfrm>
          <a:prstGeom prst="rect">
            <a:avLst/>
          </a:prstGeom>
        </p:spPr>
      </p:pic>
    </p:spTree>
    <p:extLst>
      <p:ext uri="{BB962C8B-B14F-4D97-AF65-F5344CB8AC3E}">
        <p14:creationId xmlns:p14="http://schemas.microsoft.com/office/powerpoint/2010/main" val="12262649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641E-64FD-83CA-CB42-249F3232D8B3}"/>
              </a:ext>
            </a:extLst>
          </p:cNvPr>
          <p:cNvSpPr>
            <a:spLocks noGrp="1"/>
          </p:cNvSpPr>
          <p:nvPr>
            <p:ph type="title"/>
          </p:nvPr>
        </p:nvSpPr>
        <p:spPr/>
        <p:txBody>
          <a:bodyPr>
            <a:normAutofit/>
          </a:bodyPr>
          <a:lstStyle/>
          <a:p>
            <a:pPr algn="ctr"/>
            <a:r>
              <a:rPr lang="en-US" sz="4000" b="1"/>
              <a:t>Foreign trip</a:t>
            </a:r>
          </a:p>
        </p:txBody>
      </p:sp>
      <p:pic>
        <p:nvPicPr>
          <p:cNvPr id="3074" name="Picture 2" descr="What is Paris syndrome? | Live Science">
            <a:extLst>
              <a:ext uri="{FF2B5EF4-FFF2-40B4-BE49-F238E27FC236}">
                <a16:creationId xmlns:a16="http://schemas.microsoft.com/office/drawing/2014/main" id="{C8783E48-C601-A09C-3277-9C273BE06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16286"/>
            <a:ext cx="6296381" cy="35417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sneyland Paris reopens to visitors - Sortiraparis.com">
            <a:extLst>
              <a:ext uri="{FF2B5EF4-FFF2-40B4-BE49-F238E27FC236}">
                <a16:creationId xmlns:a16="http://schemas.microsoft.com/office/drawing/2014/main" id="{14E1DB07-2939-74E6-18F0-29CF7591D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2" y="3316286"/>
            <a:ext cx="5312571" cy="35417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de de France - Paris 2024">
            <a:extLst>
              <a:ext uri="{FF2B5EF4-FFF2-40B4-BE49-F238E27FC236}">
                <a16:creationId xmlns:a16="http://schemas.microsoft.com/office/drawing/2014/main" id="{14BA4333-DFEB-C83B-0FAF-9E07D71F71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4237464" cy="28254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20 Unmissable Attractions in Paris">
            <a:extLst>
              <a:ext uri="{FF2B5EF4-FFF2-40B4-BE49-F238E27FC236}">
                <a16:creationId xmlns:a16="http://schemas.microsoft.com/office/drawing/2014/main" id="{B71DD874-2D95-CB3E-697D-264193BD4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3630" y="0"/>
            <a:ext cx="4355193" cy="2825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3902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057"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2059" name="Group 2058">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2060" name="Group 2059">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072"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73"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4"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5"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6"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7"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8"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9"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0"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1"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2"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3"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84"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5"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6"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7"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8"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089"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0"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1"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2"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3"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4"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5"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6"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7"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8"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grpSp>
          <p:nvGrpSpPr>
            <p:cNvPr id="2061" name="Group 2060">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062"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3"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4"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5"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6"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7"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8"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9"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0"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1"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grpSp>
      </p:grpSp>
      <p:sp useBgFill="1">
        <p:nvSpPr>
          <p:cNvPr id="2100" name="Rectangle 2099">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102"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1F95C31E-9DBD-445D-AF75-080B3934A26B}"/>
              </a:ext>
            </a:extLst>
          </p:cNvPr>
          <p:cNvSpPr>
            <a:spLocks noGrp="1"/>
          </p:cNvSpPr>
          <p:nvPr>
            <p:ph type="title"/>
          </p:nvPr>
        </p:nvSpPr>
        <p:spPr>
          <a:xfrm>
            <a:off x="1141413" y="618518"/>
            <a:ext cx="4459286" cy="1478570"/>
          </a:xfrm>
        </p:spPr>
        <p:txBody>
          <a:bodyPr vert="horz" lIns="91440" tIns="45720" rIns="91440" bIns="45720" rtlCol="0" anchor="ctr">
            <a:normAutofit/>
          </a:bodyPr>
          <a:lstStyle/>
          <a:p>
            <a:r>
              <a:rPr lang="en-US" sz="3200"/>
              <a:t>WHY TRANSITION YEAR?</a:t>
            </a:r>
          </a:p>
        </p:txBody>
      </p:sp>
      <p:sp>
        <p:nvSpPr>
          <p:cNvPr id="4" name="Content Placeholder 3">
            <a:extLst>
              <a:ext uri="{FF2B5EF4-FFF2-40B4-BE49-F238E27FC236}">
                <a16:creationId xmlns:a16="http://schemas.microsoft.com/office/drawing/2014/main" id="{D586541C-B245-4568-93D5-2FFCE743EB6B}"/>
              </a:ext>
            </a:extLst>
          </p:cNvPr>
          <p:cNvSpPr>
            <a:spLocks noGrp="1"/>
          </p:cNvSpPr>
          <p:nvPr>
            <p:ph sz="half" idx="2"/>
          </p:nvPr>
        </p:nvSpPr>
        <p:spPr>
          <a:xfrm>
            <a:off x="1141412" y="2249487"/>
            <a:ext cx="4459287" cy="3965046"/>
          </a:xfrm>
        </p:spPr>
        <p:txBody>
          <a:bodyPr vert="horz" lIns="91440" tIns="45720" rIns="91440" bIns="45720" rtlCol="0">
            <a:normAutofit/>
          </a:bodyPr>
          <a:lstStyle/>
          <a:p>
            <a:pPr>
              <a:lnSpc>
                <a:spcPct val="110000"/>
              </a:lnSpc>
            </a:pPr>
            <a:r>
              <a:rPr lang="en-US" sz="1700"/>
              <a:t>Make better subject choices for Leaving Certificate</a:t>
            </a:r>
          </a:p>
          <a:p>
            <a:pPr>
              <a:lnSpc>
                <a:spcPct val="110000"/>
              </a:lnSpc>
            </a:pPr>
            <a:r>
              <a:rPr lang="en-US" sz="1700"/>
              <a:t>Explore the working world &amp; possible careers.</a:t>
            </a:r>
          </a:p>
          <a:p>
            <a:pPr>
              <a:lnSpc>
                <a:spcPct val="110000"/>
              </a:lnSpc>
            </a:pPr>
            <a:r>
              <a:rPr lang="en-US" sz="1700"/>
              <a:t>Develop a mature, independent attitude to learning</a:t>
            </a:r>
          </a:p>
          <a:p>
            <a:pPr>
              <a:lnSpc>
                <a:spcPct val="110000"/>
              </a:lnSpc>
            </a:pPr>
            <a:r>
              <a:rPr lang="en-US" sz="1700"/>
              <a:t>Extend their repertoire of learning styles.</a:t>
            </a:r>
          </a:p>
          <a:p>
            <a:pPr>
              <a:lnSpc>
                <a:spcPct val="110000"/>
              </a:lnSpc>
            </a:pPr>
            <a:r>
              <a:rPr lang="en-US" sz="1700"/>
              <a:t>Extend the learning experience beyond the classroom</a:t>
            </a:r>
          </a:p>
          <a:p>
            <a:pPr>
              <a:lnSpc>
                <a:spcPct val="110000"/>
              </a:lnSpc>
            </a:pPr>
            <a:r>
              <a:rPr lang="en-US" sz="1700"/>
              <a:t>Maturity moving forward into Senior Cycle</a:t>
            </a:r>
          </a:p>
          <a:p>
            <a:pPr>
              <a:lnSpc>
                <a:spcPct val="110000"/>
              </a:lnSpc>
            </a:pPr>
            <a:endParaRPr lang="en-US" sz="1700"/>
          </a:p>
        </p:txBody>
      </p:sp>
      <p:pic>
        <p:nvPicPr>
          <p:cNvPr id="2052" name="Picture 4" descr="blog detials image">
            <a:extLst>
              <a:ext uri="{FF2B5EF4-FFF2-40B4-BE49-F238E27FC236}">
                <a16:creationId xmlns:a16="http://schemas.microsoft.com/office/drawing/2014/main" id="{645A8F12-88D6-3952-59CC-A939830295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426" r="19030"/>
          <a:stretch/>
        </p:blipFill>
        <p:spPr bwMode="auto">
          <a:xfrm>
            <a:off x="6096000" y="919145"/>
            <a:ext cx="5456279" cy="4994761"/>
          </a:xfrm>
          <a:prstGeom prst="round2DiagRect">
            <a:avLst>
              <a:gd name="adj1" fmla="val 5608"/>
              <a:gd name="adj2" fmla="val 0"/>
            </a:avLst>
          </a:pr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04" name="Group 2103">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05"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06"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7"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8"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9"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0"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1"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2"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3"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4"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5"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6"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117"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8"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9"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0"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1"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22"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3"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4"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5"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6"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7"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8"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9"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0"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1"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Tree>
    <p:extLst>
      <p:ext uri="{BB962C8B-B14F-4D97-AF65-F5344CB8AC3E}">
        <p14:creationId xmlns:p14="http://schemas.microsoft.com/office/powerpoint/2010/main" val="28882630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070FC-76F2-D2E5-8D7A-78DD59C5CFC2}"/>
              </a:ext>
            </a:extLst>
          </p:cNvPr>
          <p:cNvSpPr>
            <a:spLocks noGrp="1"/>
          </p:cNvSpPr>
          <p:nvPr>
            <p:ph type="title"/>
          </p:nvPr>
        </p:nvSpPr>
        <p:spPr/>
        <p:txBody>
          <a:bodyPr>
            <a:normAutofit/>
          </a:bodyPr>
          <a:lstStyle/>
          <a:p>
            <a:pPr algn="ctr"/>
            <a:r>
              <a:rPr lang="en-US" sz="5400"/>
              <a:t>Survey for foreign trip</a:t>
            </a:r>
          </a:p>
        </p:txBody>
      </p:sp>
      <p:sp>
        <p:nvSpPr>
          <p:cNvPr id="3" name="Content Placeholder 2">
            <a:extLst>
              <a:ext uri="{FF2B5EF4-FFF2-40B4-BE49-F238E27FC236}">
                <a16:creationId xmlns:a16="http://schemas.microsoft.com/office/drawing/2014/main" id="{A246BFC7-889B-D552-1E47-899294B4B0E2}"/>
              </a:ext>
            </a:extLst>
          </p:cNvPr>
          <p:cNvSpPr>
            <a:spLocks noGrp="1"/>
          </p:cNvSpPr>
          <p:nvPr>
            <p:ph idx="1"/>
          </p:nvPr>
        </p:nvSpPr>
        <p:spPr/>
        <p:txBody>
          <a:bodyPr vert="horz" lIns="91440" tIns="45720" rIns="91440" bIns="45720" rtlCol="0" anchor="t">
            <a:normAutofit/>
          </a:bodyPr>
          <a:lstStyle/>
          <a:p>
            <a:r>
              <a:rPr lang="en-US" sz="3600"/>
              <a:t>Parents and Students are surveyed each year about the possibility of offering in an optional foreign trip. </a:t>
            </a:r>
          </a:p>
          <a:p>
            <a:endParaRPr lang="en-US" sz="3600"/>
          </a:p>
        </p:txBody>
      </p:sp>
    </p:spTree>
    <p:extLst>
      <p:ext uri="{BB962C8B-B14F-4D97-AF65-F5344CB8AC3E}">
        <p14:creationId xmlns:p14="http://schemas.microsoft.com/office/powerpoint/2010/main" val="42007403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59CF-5C30-4171-B85F-1DBE2E02CA5B}"/>
              </a:ext>
            </a:extLst>
          </p:cNvPr>
          <p:cNvSpPr>
            <a:spLocks noGrp="1"/>
          </p:cNvSpPr>
          <p:nvPr>
            <p:ph type="title"/>
          </p:nvPr>
        </p:nvSpPr>
        <p:spPr>
          <a:xfrm>
            <a:off x="812752" y="22138"/>
            <a:ext cx="5359448" cy="1639884"/>
          </a:xfrm>
        </p:spPr>
        <p:txBody>
          <a:bodyPr/>
          <a:lstStyle/>
          <a:p>
            <a:r>
              <a:rPr lang="en-IE"/>
              <a:t>TY Specific modules</a:t>
            </a:r>
          </a:p>
        </p:txBody>
      </p:sp>
      <p:pic>
        <p:nvPicPr>
          <p:cNvPr id="5" name="Content Placeholder 4">
            <a:extLst>
              <a:ext uri="{FF2B5EF4-FFF2-40B4-BE49-F238E27FC236}">
                <a16:creationId xmlns:a16="http://schemas.microsoft.com/office/drawing/2014/main" id="{0D434AA2-C72E-49BF-934E-D67E1857D905}"/>
              </a:ext>
            </a:extLst>
          </p:cNvPr>
          <p:cNvPicPr>
            <a:picLocks noGrp="1" noChangeAspect="1"/>
          </p:cNvPicPr>
          <p:nvPr>
            <p:ph idx="1"/>
          </p:nvPr>
        </p:nvPicPr>
        <p:blipFill>
          <a:blip r:embed="rId2"/>
          <a:stretch>
            <a:fillRect/>
          </a:stretch>
        </p:blipFill>
        <p:spPr>
          <a:xfrm>
            <a:off x="6516132" y="1486199"/>
            <a:ext cx="5675868" cy="4529721"/>
          </a:xfrm>
          <a:prstGeom prst="rect">
            <a:avLst/>
          </a:prstGeom>
        </p:spPr>
      </p:pic>
      <p:sp>
        <p:nvSpPr>
          <p:cNvPr id="4" name="Text Placeholder 3">
            <a:extLst>
              <a:ext uri="{FF2B5EF4-FFF2-40B4-BE49-F238E27FC236}">
                <a16:creationId xmlns:a16="http://schemas.microsoft.com/office/drawing/2014/main" id="{BB4D691C-9238-4AE6-9EC4-5EC930640380}"/>
              </a:ext>
            </a:extLst>
          </p:cNvPr>
          <p:cNvSpPr>
            <a:spLocks noGrp="1"/>
          </p:cNvSpPr>
          <p:nvPr>
            <p:ph type="body" sz="half" idx="2"/>
          </p:nvPr>
        </p:nvSpPr>
        <p:spPr>
          <a:xfrm>
            <a:off x="731635" y="1725716"/>
            <a:ext cx="5940571" cy="4290204"/>
          </a:xfrm>
        </p:spPr>
        <p:txBody>
          <a:bodyPr vert="horz" lIns="91440" tIns="45720" rIns="91440" bIns="45720" rtlCol="0" anchor="t">
            <a:normAutofit fontScale="77500" lnSpcReduction="20000"/>
          </a:bodyPr>
          <a:lstStyle/>
          <a:p>
            <a:r>
              <a:rPr lang="en-GB" sz="2600"/>
              <a:t>Work Experience</a:t>
            </a:r>
          </a:p>
          <a:p>
            <a:r>
              <a:rPr lang="en-GB" sz="2600"/>
              <a:t>GAA Future Leaders Programme</a:t>
            </a:r>
          </a:p>
          <a:p>
            <a:r>
              <a:rPr lang="en-GB" sz="2600"/>
              <a:t>ICT courses </a:t>
            </a:r>
          </a:p>
          <a:p>
            <a:r>
              <a:rPr lang="en-GB" sz="2600"/>
              <a:t>Food &amp; Beverage Skills Accredited Hospitality Course</a:t>
            </a:r>
          </a:p>
          <a:p>
            <a:r>
              <a:rPr lang="en-IE" sz="2600"/>
              <a:t>AWARE Mental Health Four Week Course &amp; Certification</a:t>
            </a:r>
          </a:p>
          <a:p>
            <a:r>
              <a:rPr lang="en-IE" sz="2600"/>
              <a:t>B.T. Young Scientist Competition</a:t>
            </a:r>
          </a:p>
          <a:p>
            <a:r>
              <a:rPr lang="en-IE" sz="2600"/>
              <a:t>Drama &amp; Media Studies – Performance</a:t>
            </a:r>
          </a:p>
          <a:p>
            <a:r>
              <a:rPr lang="en-IE" sz="2600"/>
              <a:t>Junk Couture Fashion Design Competition</a:t>
            </a:r>
          </a:p>
          <a:p>
            <a:r>
              <a:rPr lang="en-IE" sz="2600" err="1"/>
              <a:t>SafeFood</a:t>
            </a:r>
            <a:r>
              <a:rPr lang="en-IE" sz="2600"/>
              <a:t> Qualification</a:t>
            </a:r>
          </a:p>
          <a:p>
            <a:endParaRPr lang="en-IE"/>
          </a:p>
        </p:txBody>
      </p:sp>
    </p:spTree>
    <p:extLst>
      <p:ext uri="{BB962C8B-B14F-4D97-AF65-F5344CB8AC3E}">
        <p14:creationId xmlns:p14="http://schemas.microsoft.com/office/powerpoint/2010/main" val="16435618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75" name="Group 74">
            <a:extLst>
              <a:ext uri="{FF2B5EF4-FFF2-40B4-BE49-F238E27FC236}">
                <a16:creationId xmlns:a16="http://schemas.microsoft.com/office/drawing/2014/main" id="{74872A0B-8668-4500-9509-EAA581B26C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6" name="Rectangle 75">
              <a:extLst>
                <a:ext uri="{FF2B5EF4-FFF2-40B4-BE49-F238E27FC236}">
                  <a16:creationId xmlns:a16="http://schemas.microsoft.com/office/drawing/2014/main" id="{8B504305-5526-408E-85F7-F0BA7E527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a:extLst>
                <a:ext uri="{FF2B5EF4-FFF2-40B4-BE49-F238E27FC236}">
                  <a16:creationId xmlns:a16="http://schemas.microsoft.com/office/drawing/2014/main" id="{5827CE64-2533-45A6-9A39-7D5052E5CEE0}"/>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6="http://schemas.microsoft.com/office/drawing/2014/main" xmlns:a14="http://schemas.microsoft.com/office/drawing/2010/main" xmlns:p14="http://schemas.microsoft.com/office/powerpoint/2010/main" xmlns="">
                  <a:solidFill>
                    <a:srgbClr val="FFFFFF"/>
                  </a:solidFill>
                </a14:hiddenFill>
              </a:ext>
            </a:extLst>
          </p:spPr>
        </p:pic>
      </p:grpSp>
      <p:sp>
        <p:nvSpPr>
          <p:cNvPr id="2" name="Title 1">
            <a:extLst>
              <a:ext uri="{FF2B5EF4-FFF2-40B4-BE49-F238E27FC236}">
                <a16:creationId xmlns:a16="http://schemas.microsoft.com/office/drawing/2014/main" id="{23675389-B4F4-476B-9822-A17CD9CD9F06}"/>
              </a:ext>
            </a:extLst>
          </p:cNvPr>
          <p:cNvSpPr>
            <a:spLocks noGrp="1"/>
          </p:cNvSpPr>
          <p:nvPr>
            <p:ph type="title"/>
          </p:nvPr>
        </p:nvSpPr>
        <p:spPr>
          <a:xfrm>
            <a:off x="6721595" y="-114727"/>
            <a:ext cx="4598985" cy="1478570"/>
          </a:xfrm>
        </p:spPr>
        <p:txBody>
          <a:bodyPr>
            <a:normAutofit/>
          </a:bodyPr>
          <a:lstStyle/>
          <a:p>
            <a:r>
              <a:rPr lang="en-IE"/>
              <a:t>Work experience</a:t>
            </a:r>
          </a:p>
        </p:txBody>
      </p:sp>
      <p:pic>
        <p:nvPicPr>
          <p:cNvPr id="5" name="Picture 4">
            <a:extLst>
              <a:ext uri="{FF2B5EF4-FFF2-40B4-BE49-F238E27FC236}">
                <a16:creationId xmlns:a16="http://schemas.microsoft.com/office/drawing/2014/main" id="{44DCE20F-1891-43FF-8407-C8B012509D89}"/>
              </a:ext>
            </a:extLst>
          </p:cNvPr>
          <p:cNvPicPr>
            <a:picLocks noChangeAspect="1"/>
          </p:cNvPicPr>
          <p:nvPr/>
        </p:nvPicPr>
        <p:blipFill rotWithShape="1">
          <a:blip r:embed="rId4"/>
          <a:srcRect l="6336" r="4693"/>
          <a:stretch/>
        </p:blipFill>
        <p:spPr>
          <a:xfrm>
            <a:off x="-5597" y="10"/>
            <a:ext cx="6101597" cy="6857990"/>
          </a:xfrm>
          <a:prstGeom prst="rect">
            <a:avLst/>
          </a:prstGeom>
        </p:spPr>
      </p:pic>
      <p:grpSp>
        <p:nvGrpSpPr>
          <p:cNvPr id="79" name="Group 78">
            <a:extLst>
              <a:ext uri="{FF2B5EF4-FFF2-40B4-BE49-F238E27FC236}">
                <a16:creationId xmlns:a16="http://schemas.microsoft.com/office/drawing/2014/main" id="{240590EE-5428-41AA-95B2-96FCC1CE67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80" name="Rectangle 79">
              <a:extLst>
                <a:ext uri="{FF2B5EF4-FFF2-40B4-BE49-F238E27FC236}">
                  <a16:creationId xmlns:a16="http://schemas.microsoft.com/office/drawing/2014/main" id="{494DCC55-99C6-45CF-B357-E3848C80934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81" name="Freeform 6">
              <a:extLst>
                <a:ext uri="{FF2B5EF4-FFF2-40B4-BE49-F238E27FC236}">
                  <a16:creationId xmlns:a16="http://schemas.microsoft.com/office/drawing/2014/main" id="{63D64E32-FF0C-4665-B9D8-D1ECAAE5BA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2" name="Freeform 7">
              <a:extLst>
                <a:ext uri="{FF2B5EF4-FFF2-40B4-BE49-F238E27FC236}">
                  <a16:creationId xmlns:a16="http://schemas.microsoft.com/office/drawing/2014/main" id="{3675001D-3840-4589-8190-505A7F52F0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3" name="Rectangle 82">
              <a:extLst>
                <a:ext uri="{FF2B5EF4-FFF2-40B4-BE49-F238E27FC236}">
                  <a16:creationId xmlns:a16="http://schemas.microsoft.com/office/drawing/2014/main" id="{19E34E87-395F-4023-A80E-D1CBAAEBD9B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84" name="Freeform 9">
              <a:extLst>
                <a:ext uri="{FF2B5EF4-FFF2-40B4-BE49-F238E27FC236}">
                  <a16:creationId xmlns:a16="http://schemas.microsoft.com/office/drawing/2014/main" id="{6FB1B38F-1B92-41C3-AA1D-6D6440FB0D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5" name="Freeform 10">
              <a:extLst>
                <a:ext uri="{FF2B5EF4-FFF2-40B4-BE49-F238E27FC236}">
                  <a16:creationId xmlns:a16="http://schemas.microsoft.com/office/drawing/2014/main" id="{02FBE453-FBD2-4348-8DDA-4A023444E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6" name="Freeform 11">
              <a:extLst>
                <a:ext uri="{FF2B5EF4-FFF2-40B4-BE49-F238E27FC236}">
                  <a16:creationId xmlns:a16="http://schemas.microsoft.com/office/drawing/2014/main" id="{60D719E8-BF78-4F42-B9D1-7F5E02A369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7" name="Freeform 12">
              <a:extLst>
                <a:ext uri="{FF2B5EF4-FFF2-40B4-BE49-F238E27FC236}">
                  <a16:creationId xmlns:a16="http://schemas.microsoft.com/office/drawing/2014/main" id="{5EC70737-9C19-4CF5-84DA-B22A960D53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8" name="Freeform 13">
              <a:extLst>
                <a:ext uri="{FF2B5EF4-FFF2-40B4-BE49-F238E27FC236}">
                  <a16:creationId xmlns:a16="http://schemas.microsoft.com/office/drawing/2014/main" id="{88FD042E-E56E-4360-9620-F811AB9A33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89" name="Freeform 14">
              <a:extLst>
                <a:ext uri="{FF2B5EF4-FFF2-40B4-BE49-F238E27FC236}">
                  <a16:creationId xmlns:a16="http://schemas.microsoft.com/office/drawing/2014/main" id="{18F15D2B-0812-46F6-B0F4-6A6714B5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0" name="Freeform 15">
              <a:extLst>
                <a:ext uri="{FF2B5EF4-FFF2-40B4-BE49-F238E27FC236}">
                  <a16:creationId xmlns:a16="http://schemas.microsoft.com/office/drawing/2014/main" id="{0C2F2A50-98DD-4F92-BDFE-B72E2357667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1" name="Freeform 16">
              <a:extLst>
                <a:ext uri="{FF2B5EF4-FFF2-40B4-BE49-F238E27FC236}">
                  <a16:creationId xmlns:a16="http://schemas.microsoft.com/office/drawing/2014/main" id="{473541D9-6DAE-4718-97D4-8952F4E7CC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2" name="Freeform 17">
              <a:extLst>
                <a:ext uri="{FF2B5EF4-FFF2-40B4-BE49-F238E27FC236}">
                  <a16:creationId xmlns:a16="http://schemas.microsoft.com/office/drawing/2014/main" id="{3A56C5E9-011C-44D2-AF94-3BF542043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3" name="Freeform 18">
              <a:extLst>
                <a:ext uri="{FF2B5EF4-FFF2-40B4-BE49-F238E27FC236}">
                  <a16:creationId xmlns:a16="http://schemas.microsoft.com/office/drawing/2014/main" id="{CD279E0E-1CD5-4F41-96A5-3A09707E81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4" name="Freeform 19">
              <a:extLst>
                <a:ext uri="{FF2B5EF4-FFF2-40B4-BE49-F238E27FC236}">
                  <a16:creationId xmlns:a16="http://schemas.microsoft.com/office/drawing/2014/main" id="{F5A6F094-9E54-4985-8738-D2067A4F07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5" name="Freeform 20">
              <a:extLst>
                <a:ext uri="{FF2B5EF4-FFF2-40B4-BE49-F238E27FC236}">
                  <a16:creationId xmlns:a16="http://schemas.microsoft.com/office/drawing/2014/main" id="{99D51F59-FA93-490E-B9CF-97BB63747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6" name="Freeform 21">
              <a:extLst>
                <a:ext uri="{FF2B5EF4-FFF2-40B4-BE49-F238E27FC236}">
                  <a16:creationId xmlns:a16="http://schemas.microsoft.com/office/drawing/2014/main" id="{3CD83DC6-F4A0-4A4D-AAC3-83983F960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7" name="Freeform 22">
              <a:extLst>
                <a:ext uri="{FF2B5EF4-FFF2-40B4-BE49-F238E27FC236}">
                  <a16:creationId xmlns:a16="http://schemas.microsoft.com/office/drawing/2014/main" id="{6E9B4028-C74F-4631-8312-68B30E6E62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8" name="Freeform 23">
              <a:extLst>
                <a:ext uri="{FF2B5EF4-FFF2-40B4-BE49-F238E27FC236}">
                  <a16:creationId xmlns:a16="http://schemas.microsoft.com/office/drawing/2014/main" id="{1E3337C9-1DDE-4E2E-8519-7D2C23C95F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99" name="Freeform 24">
              <a:extLst>
                <a:ext uri="{FF2B5EF4-FFF2-40B4-BE49-F238E27FC236}">
                  <a16:creationId xmlns:a16="http://schemas.microsoft.com/office/drawing/2014/main" id="{754A526E-6EC0-458A-9C4C-008F6749CDD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0" name="Freeform 25">
              <a:extLst>
                <a:ext uri="{FF2B5EF4-FFF2-40B4-BE49-F238E27FC236}">
                  <a16:creationId xmlns:a16="http://schemas.microsoft.com/office/drawing/2014/main" id="{6A3DA723-7448-48CF-8BD2-FED2D4FE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1" name="Freeform 26">
              <a:extLst>
                <a:ext uri="{FF2B5EF4-FFF2-40B4-BE49-F238E27FC236}">
                  <a16:creationId xmlns:a16="http://schemas.microsoft.com/office/drawing/2014/main" id="{9B506EC1-D8A8-4532-B78B-A236567EE0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2" name="Freeform 27">
              <a:extLst>
                <a:ext uri="{FF2B5EF4-FFF2-40B4-BE49-F238E27FC236}">
                  <a16:creationId xmlns:a16="http://schemas.microsoft.com/office/drawing/2014/main" id="{AA9DFB36-74F4-4977-ABC5-3257EDA331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3" name="Freeform 28">
              <a:extLst>
                <a:ext uri="{FF2B5EF4-FFF2-40B4-BE49-F238E27FC236}">
                  <a16:creationId xmlns:a16="http://schemas.microsoft.com/office/drawing/2014/main" id="{966A7FBA-BB79-4AF0-90C2-5F2BC9F2D1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4" name="Freeform 29">
              <a:extLst>
                <a:ext uri="{FF2B5EF4-FFF2-40B4-BE49-F238E27FC236}">
                  <a16:creationId xmlns:a16="http://schemas.microsoft.com/office/drawing/2014/main" id="{23BB8A47-FF1B-44E5-8D93-7ADF37F1D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5" name="Freeform 30">
              <a:extLst>
                <a:ext uri="{FF2B5EF4-FFF2-40B4-BE49-F238E27FC236}">
                  <a16:creationId xmlns:a16="http://schemas.microsoft.com/office/drawing/2014/main" id="{E463E1B7-7BED-4425-95B7-F6F75F8733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6" name="Freeform 31">
              <a:extLst>
                <a:ext uri="{FF2B5EF4-FFF2-40B4-BE49-F238E27FC236}">
                  <a16:creationId xmlns:a16="http://schemas.microsoft.com/office/drawing/2014/main" id="{749D0675-4397-4610-9807-2F7C1CC94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7" name="Freeform 32">
              <a:extLst>
                <a:ext uri="{FF2B5EF4-FFF2-40B4-BE49-F238E27FC236}">
                  <a16:creationId xmlns:a16="http://schemas.microsoft.com/office/drawing/2014/main" id="{DE7617CF-8919-43C3-9557-08D67C7DAF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08" name="Rectangle 107">
              <a:extLst>
                <a:ext uri="{FF2B5EF4-FFF2-40B4-BE49-F238E27FC236}">
                  <a16:creationId xmlns:a16="http://schemas.microsoft.com/office/drawing/2014/main" id="{3DB68720-7E37-4930-9900-8632140D6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109" name="Freeform 34">
              <a:extLst>
                <a:ext uri="{FF2B5EF4-FFF2-40B4-BE49-F238E27FC236}">
                  <a16:creationId xmlns:a16="http://schemas.microsoft.com/office/drawing/2014/main" id="{202F13DF-5B76-468E-A95E-80780788BD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0" name="Freeform 35">
              <a:extLst>
                <a:ext uri="{FF2B5EF4-FFF2-40B4-BE49-F238E27FC236}">
                  <a16:creationId xmlns:a16="http://schemas.microsoft.com/office/drawing/2014/main" id="{219143C2-6062-4C2C-9563-6534108E35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1" name="Freeform 36">
              <a:extLst>
                <a:ext uri="{FF2B5EF4-FFF2-40B4-BE49-F238E27FC236}">
                  <a16:creationId xmlns:a16="http://schemas.microsoft.com/office/drawing/2014/main" id="{38413A0C-26DB-479B-B747-1D8136100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2" name="Freeform 37">
              <a:extLst>
                <a:ext uri="{FF2B5EF4-FFF2-40B4-BE49-F238E27FC236}">
                  <a16:creationId xmlns:a16="http://schemas.microsoft.com/office/drawing/2014/main" id="{CB526B5F-4FAA-4B4C-8AF8-B98EC74A3D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3" name="Freeform 38">
              <a:extLst>
                <a:ext uri="{FF2B5EF4-FFF2-40B4-BE49-F238E27FC236}">
                  <a16:creationId xmlns:a16="http://schemas.microsoft.com/office/drawing/2014/main" id="{54FFF88E-6D69-4AE9-8378-D16419155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4" name="Freeform 39">
              <a:extLst>
                <a:ext uri="{FF2B5EF4-FFF2-40B4-BE49-F238E27FC236}">
                  <a16:creationId xmlns:a16="http://schemas.microsoft.com/office/drawing/2014/main" id="{8008115A-CE00-4E36-BAF1-B511F21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5" name="Freeform 40">
              <a:extLst>
                <a:ext uri="{FF2B5EF4-FFF2-40B4-BE49-F238E27FC236}">
                  <a16:creationId xmlns:a16="http://schemas.microsoft.com/office/drawing/2014/main" id="{2935DB29-6F85-47D8-863C-11386389DB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6" name="Freeform 41">
              <a:extLst>
                <a:ext uri="{FF2B5EF4-FFF2-40B4-BE49-F238E27FC236}">
                  <a16:creationId xmlns:a16="http://schemas.microsoft.com/office/drawing/2014/main" id="{4FB8E51B-1AC1-4671-B181-473C29BECD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7" name="Freeform 42">
              <a:extLst>
                <a:ext uri="{FF2B5EF4-FFF2-40B4-BE49-F238E27FC236}">
                  <a16:creationId xmlns:a16="http://schemas.microsoft.com/office/drawing/2014/main" id="{91E6AE4F-959F-4ED7-A199-8C0307E40E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8" name="Freeform 43">
              <a:extLst>
                <a:ext uri="{FF2B5EF4-FFF2-40B4-BE49-F238E27FC236}">
                  <a16:creationId xmlns:a16="http://schemas.microsoft.com/office/drawing/2014/main" id="{A0445E55-0009-44A5-AA6A-350D9D48A2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19" name="Freeform 44">
              <a:extLst>
                <a:ext uri="{FF2B5EF4-FFF2-40B4-BE49-F238E27FC236}">
                  <a16:creationId xmlns:a16="http://schemas.microsoft.com/office/drawing/2014/main" id="{B5291C75-4ECA-4829-B824-5725C32905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0" name="Rectangle 119">
              <a:extLst>
                <a:ext uri="{FF2B5EF4-FFF2-40B4-BE49-F238E27FC236}">
                  <a16:creationId xmlns:a16="http://schemas.microsoft.com/office/drawing/2014/main" id="{6793376D-3E7C-4F04-8BC8-EC4820622BE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miter lim="800000"/>
                  <a:headEnd/>
                  <a:tailEnd/>
                </a14:hiddenLine>
              </a:ext>
            </a:extLst>
          </p:spPr>
        </p:sp>
        <p:sp>
          <p:nvSpPr>
            <p:cNvPr id="121" name="Freeform 46">
              <a:extLst>
                <a:ext uri="{FF2B5EF4-FFF2-40B4-BE49-F238E27FC236}">
                  <a16:creationId xmlns:a16="http://schemas.microsoft.com/office/drawing/2014/main" id="{3596510A-5528-445D-AFEA-6E3F89BA8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2" name="Freeform 47">
              <a:extLst>
                <a:ext uri="{FF2B5EF4-FFF2-40B4-BE49-F238E27FC236}">
                  <a16:creationId xmlns:a16="http://schemas.microsoft.com/office/drawing/2014/main" id="{E1B69479-D8C9-4E2E-A931-4D49C4FD76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3" name="Freeform 48">
              <a:extLst>
                <a:ext uri="{FF2B5EF4-FFF2-40B4-BE49-F238E27FC236}">
                  <a16:creationId xmlns:a16="http://schemas.microsoft.com/office/drawing/2014/main" id="{0A759A2E-A8B1-44C8-B3F9-A16714C89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4" name="Freeform 49">
              <a:extLst>
                <a:ext uri="{FF2B5EF4-FFF2-40B4-BE49-F238E27FC236}">
                  <a16:creationId xmlns:a16="http://schemas.microsoft.com/office/drawing/2014/main" id="{6C2B3B3C-1DC9-4352-BB73-801976C8F5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5" name="Freeform 50">
              <a:extLst>
                <a:ext uri="{FF2B5EF4-FFF2-40B4-BE49-F238E27FC236}">
                  <a16:creationId xmlns:a16="http://schemas.microsoft.com/office/drawing/2014/main" id="{EE22E3A8-5789-4189-9AC7-98D6826B03D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6" name="Freeform 51">
              <a:extLst>
                <a:ext uri="{FF2B5EF4-FFF2-40B4-BE49-F238E27FC236}">
                  <a16:creationId xmlns:a16="http://schemas.microsoft.com/office/drawing/2014/main" id="{9AC0FC74-D003-4D0D-9CAF-F6A03739E2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7" name="Freeform 52">
              <a:extLst>
                <a:ext uri="{FF2B5EF4-FFF2-40B4-BE49-F238E27FC236}">
                  <a16:creationId xmlns:a16="http://schemas.microsoft.com/office/drawing/2014/main" id="{126C2057-02E1-4348-ABEB-EAC063A17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8" name="Freeform 53">
              <a:extLst>
                <a:ext uri="{FF2B5EF4-FFF2-40B4-BE49-F238E27FC236}">
                  <a16:creationId xmlns:a16="http://schemas.microsoft.com/office/drawing/2014/main" id="{5150586D-D743-4392-844F-F2AFCCE649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29" name="Freeform 54">
              <a:extLst>
                <a:ext uri="{FF2B5EF4-FFF2-40B4-BE49-F238E27FC236}">
                  <a16:creationId xmlns:a16="http://schemas.microsoft.com/office/drawing/2014/main" id="{9E5B157A-534E-4879-8013-D02864E76F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30" name="Freeform 55">
              <a:extLst>
                <a:ext uri="{FF2B5EF4-FFF2-40B4-BE49-F238E27FC236}">
                  <a16:creationId xmlns:a16="http://schemas.microsoft.com/office/drawing/2014/main" id="{CEE2DD73-7E8C-4F26-8E93-8C32D11B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31" name="Freeform 56">
              <a:extLst>
                <a:ext uri="{FF2B5EF4-FFF2-40B4-BE49-F238E27FC236}">
                  <a16:creationId xmlns:a16="http://schemas.microsoft.com/office/drawing/2014/main" id="{908CAC5F-DD8E-4A58-BD4C-6D8D29FA49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32" name="Freeform 57">
              <a:extLst>
                <a:ext uri="{FF2B5EF4-FFF2-40B4-BE49-F238E27FC236}">
                  <a16:creationId xmlns:a16="http://schemas.microsoft.com/office/drawing/2014/main" id="{20F130CF-281E-408C-9884-5F8B22CA1D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sp>
          <p:nvSpPr>
            <p:cNvPr id="133" name="Freeform 58">
              <a:extLst>
                <a:ext uri="{FF2B5EF4-FFF2-40B4-BE49-F238E27FC236}">
                  <a16:creationId xmlns:a16="http://schemas.microsoft.com/office/drawing/2014/main" id="{3BC78068-9115-4D5D-9B2B-6F9BD9C296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6="http://schemas.microsoft.com/office/drawing/2014/main" xmlns:a14="http://schemas.microsoft.com/office/drawing/2010/main" xmlns:p14="http://schemas.microsoft.com/office/powerpoint/2010/main" xmlns="" w="9525">
                  <a:solidFill>
                    <a:srgbClr val="000000"/>
                  </a:solidFill>
                  <a:round/>
                  <a:headEnd/>
                  <a:tailEnd/>
                </a14:hiddenLine>
              </a:ext>
            </a:extLst>
          </p:spPr>
        </p:sp>
      </p:grpSp>
      <p:sp>
        <p:nvSpPr>
          <p:cNvPr id="3" name="Content Placeholder 2">
            <a:extLst>
              <a:ext uri="{FF2B5EF4-FFF2-40B4-BE49-F238E27FC236}">
                <a16:creationId xmlns:a16="http://schemas.microsoft.com/office/drawing/2014/main" id="{B224F87C-0172-403B-9EC0-F0860BC7F5C4}"/>
              </a:ext>
            </a:extLst>
          </p:cNvPr>
          <p:cNvSpPr>
            <a:spLocks noGrp="1"/>
          </p:cNvSpPr>
          <p:nvPr>
            <p:ph idx="1"/>
          </p:nvPr>
        </p:nvSpPr>
        <p:spPr>
          <a:xfrm>
            <a:off x="6391275" y="1262002"/>
            <a:ext cx="5410200" cy="4857001"/>
          </a:xfrm>
        </p:spPr>
        <p:txBody>
          <a:bodyPr vert="horz" lIns="91440" tIns="45720" rIns="91440" bIns="45720" rtlCol="0" anchor="t">
            <a:normAutofit fontScale="92500" lnSpcReduction="10000"/>
          </a:bodyPr>
          <a:lstStyle/>
          <a:p>
            <a:pPr marL="0" indent="0">
              <a:lnSpc>
                <a:spcPct val="110000"/>
              </a:lnSpc>
              <a:buNone/>
            </a:pPr>
            <a:r>
              <a:rPr lang="en-IE" sz="2000"/>
              <a:t>2024/25 features a one day a week requirement (Tuesdays) for students to attend work experience. </a:t>
            </a:r>
          </a:p>
          <a:p>
            <a:pPr marL="0" indent="0">
              <a:lnSpc>
                <a:spcPct val="110000"/>
              </a:lnSpc>
              <a:buNone/>
            </a:pPr>
            <a:endParaRPr lang="en-IE" sz="2000"/>
          </a:p>
          <a:p>
            <a:pPr>
              <a:lnSpc>
                <a:spcPct val="110000"/>
              </a:lnSpc>
            </a:pPr>
            <a:r>
              <a:rPr lang="en-IE" sz="2000"/>
              <a:t>UHK offer a nursing and diagnostic placement</a:t>
            </a:r>
          </a:p>
          <a:p>
            <a:pPr>
              <a:lnSpc>
                <a:spcPct val="110000"/>
              </a:lnSpc>
            </a:pPr>
            <a:r>
              <a:rPr lang="en-IE" sz="2000"/>
              <a:t>An Garda Síochána TY Placement</a:t>
            </a:r>
          </a:p>
          <a:p>
            <a:pPr>
              <a:lnSpc>
                <a:spcPct val="110000"/>
              </a:lnSpc>
            </a:pPr>
            <a:r>
              <a:rPr lang="en-IE" sz="2000"/>
              <a:t>Solicitors of the Future Programme</a:t>
            </a:r>
          </a:p>
          <a:p>
            <a:pPr>
              <a:lnSpc>
                <a:spcPct val="110000"/>
              </a:lnSpc>
            </a:pPr>
            <a:r>
              <a:rPr lang="en-IE" sz="2000"/>
              <a:t>Look Into Law Online Programme</a:t>
            </a:r>
          </a:p>
          <a:p>
            <a:pPr>
              <a:lnSpc>
                <a:spcPct val="110000"/>
              </a:lnSpc>
            </a:pPr>
            <a:endParaRPr lang="en-IE" sz="2000"/>
          </a:p>
          <a:p>
            <a:pPr marL="0" indent="0">
              <a:lnSpc>
                <a:spcPct val="110000"/>
              </a:lnSpc>
              <a:buNone/>
            </a:pPr>
            <a:r>
              <a:rPr lang="en-IE" sz="2000"/>
              <a:t>Local placements encouraged and supported also. </a:t>
            </a:r>
          </a:p>
          <a:p>
            <a:pPr marL="0" indent="0">
              <a:lnSpc>
                <a:spcPct val="110000"/>
              </a:lnSpc>
              <a:buNone/>
            </a:pPr>
            <a:r>
              <a:rPr lang="en-IE" sz="2000" b="1"/>
              <a:t>Garda vetting forms are available from the school now, should your work experience placement require this.</a:t>
            </a:r>
          </a:p>
          <a:p>
            <a:pPr>
              <a:lnSpc>
                <a:spcPct val="110000"/>
              </a:lnSpc>
            </a:pPr>
            <a:endParaRPr lang="en-IE" sz="2000"/>
          </a:p>
        </p:txBody>
      </p:sp>
    </p:spTree>
    <p:extLst>
      <p:ext uri="{BB962C8B-B14F-4D97-AF65-F5344CB8AC3E}">
        <p14:creationId xmlns:p14="http://schemas.microsoft.com/office/powerpoint/2010/main" val="10906022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7"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E3669186-EE27-44F3-8355-7DD8CB16A735}"/>
              </a:ext>
            </a:extLst>
          </p:cNvPr>
          <p:cNvSpPr>
            <a:spLocks noGrp="1"/>
          </p:cNvSpPr>
          <p:nvPr>
            <p:ph type="title"/>
          </p:nvPr>
        </p:nvSpPr>
        <p:spPr>
          <a:xfrm>
            <a:off x="1141413" y="1082673"/>
            <a:ext cx="2869416" cy="4708528"/>
          </a:xfrm>
        </p:spPr>
        <p:txBody>
          <a:bodyPr>
            <a:normAutofit/>
          </a:bodyPr>
          <a:lstStyle/>
          <a:p>
            <a:pPr algn="r"/>
            <a:r>
              <a:rPr lang="en-IE" sz="4000"/>
              <a:t>Transition year one off events </a:t>
            </a:r>
          </a:p>
        </p:txBody>
      </p:sp>
      <p:cxnSp>
        <p:nvCxnSpPr>
          <p:cNvPr id="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E0B7E7-3FF2-4C45-A532-795FDB04D444}"/>
              </a:ext>
            </a:extLst>
          </p:cNvPr>
          <p:cNvSpPr>
            <a:spLocks noGrp="1"/>
          </p:cNvSpPr>
          <p:nvPr>
            <p:ph idx="1"/>
          </p:nvPr>
        </p:nvSpPr>
        <p:spPr>
          <a:xfrm>
            <a:off x="5297763" y="1082673"/>
            <a:ext cx="5751237" cy="4708528"/>
          </a:xfrm>
        </p:spPr>
        <p:txBody>
          <a:bodyPr anchor="ctr">
            <a:noAutofit/>
          </a:bodyPr>
          <a:lstStyle/>
          <a:p>
            <a:pPr marL="0" indent="0">
              <a:buNone/>
            </a:pPr>
            <a:r>
              <a:rPr lang="en-GB"/>
              <a:t>Transition Year in Presentation Listowel is an evolving, dynamic and ambitious programme. </a:t>
            </a:r>
          </a:p>
          <a:p>
            <a:endParaRPr lang="en-GB"/>
          </a:p>
          <a:p>
            <a:pPr marL="0" indent="0">
              <a:buNone/>
            </a:pPr>
            <a:r>
              <a:rPr lang="en-GB"/>
              <a:t>As a result, this element of Transition Year changes from year to year in an effort to support the collective interests and talents of the students involved. </a:t>
            </a:r>
          </a:p>
          <a:p>
            <a:endParaRPr lang="en-GB"/>
          </a:p>
          <a:p>
            <a:pPr marL="0" indent="0">
              <a:buNone/>
            </a:pPr>
            <a:r>
              <a:rPr lang="en-GB"/>
              <a:t>We endeavour to present the best available programme to Transition Year students each year.</a:t>
            </a:r>
          </a:p>
        </p:txBody>
      </p:sp>
      <p:grpSp>
        <p:nvGrpSpPr>
          <p:cNvPr id="38"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0"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3"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grpSp>
    </p:spTree>
    <p:extLst>
      <p:ext uri="{BB962C8B-B14F-4D97-AF65-F5344CB8AC3E}">
        <p14:creationId xmlns:p14="http://schemas.microsoft.com/office/powerpoint/2010/main" val="2666744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3CC7C-32E5-91A6-F6DC-3ED74198B846}"/>
              </a:ext>
            </a:extLst>
          </p:cNvPr>
          <p:cNvSpPr>
            <a:spLocks noGrp="1"/>
          </p:cNvSpPr>
          <p:nvPr>
            <p:ph type="title"/>
          </p:nvPr>
        </p:nvSpPr>
        <p:spPr/>
        <p:txBody>
          <a:bodyPr>
            <a:normAutofit/>
          </a:bodyPr>
          <a:lstStyle/>
          <a:p>
            <a:pPr algn="ctr"/>
            <a:r>
              <a:rPr lang="en-GB" sz="5400"/>
              <a:t>Costs</a:t>
            </a:r>
          </a:p>
        </p:txBody>
      </p:sp>
      <p:sp>
        <p:nvSpPr>
          <p:cNvPr id="3" name="Content Placeholder 2">
            <a:extLst>
              <a:ext uri="{FF2B5EF4-FFF2-40B4-BE49-F238E27FC236}">
                <a16:creationId xmlns:a16="http://schemas.microsoft.com/office/drawing/2014/main" id="{572D2578-7111-BC2D-2F74-8713BBC0EA44}"/>
              </a:ext>
            </a:extLst>
          </p:cNvPr>
          <p:cNvSpPr>
            <a:spLocks noGrp="1"/>
          </p:cNvSpPr>
          <p:nvPr>
            <p:ph idx="1"/>
          </p:nvPr>
        </p:nvSpPr>
        <p:spPr>
          <a:xfrm>
            <a:off x="1141412" y="1844566"/>
            <a:ext cx="9905999" cy="3946635"/>
          </a:xfrm>
        </p:spPr>
        <p:txBody>
          <a:bodyPr vert="horz" lIns="91440" tIns="45720" rIns="91440" bIns="45720" rtlCol="0" anchor="t">
            <a:normAutofit/>
          </a:bodyPr>
          <a:lstStyle/>
          <a:p>
            <a:r>
              <a:rPr lang="en-GB" sz="3200">
                <a:solidFill>
                  <a:srgbClr val="FF0000"/>
                </a:solidFill>
              </a:rPr>
              <a:t>Not included </a:t>
            </a:r>
            <a:r>
              <a:rPr lang="en-GB" sz="3200" err="1">
                <a:solidFill>
                  <a:srgbClr val="FF0000"/>
                </a:solidFill>
              </a:rPr>
              <a:t>included</a:t>
            </a:r>
            <a:r>
              <a:rPr lang="en-GB" sz="3200">
                <a:solidFill>
                  <a:srgbClr val="FF0000"/>
                </a:solidFill>
              </a:rPr>
              <a:t> in costs are:</a:t>
            </a:r>
            <a:endParaRPr lang="en-GB" sz="3200" b="1">
              <a:solidFill>
                <a:srgbClr val="FF0000"/>
              </a:solidFill>
            </a:endParaRPr>
          </a:p>
          <a:p>
            <a:pPr marL="0" indent="0">
              <a:buNone/>
            </a:pPr>
            <a:r>
              <a:rPr lang="en-GB" sz="3200"/>
              <a:t>Overnight trips</a:t>
            </a:r>
          </a:p>
          <a:p>
            <a:pPr marL="0" indent="0">
              <a:buNone/>
            </a:pPr>
            <a:r>
              <a:rPr lang="en-GB" sz="3200"/>
              <a:t>Microsoft Dream Space visits (TBC)</a:t>
            </a:r>
          </a:p>
          <a:p>
            <a:pPr marL="0" indent="0">
              <a:buNone/>
            </a:pPr>
            <a:r>
              <a:rPr lang="en-GB" sz="3200"/>
              <a:t>Foreign trip</a:t>
            </a:r>
            <a:endParaRPr lang="en-GB" sz="3200" b="1"/>
          </a:p>
        </p:txBody>
      </p:sp>
    </p:spTree>
    <p:extLst>
      <p:ext uri="{BB962C8B-B14F-4D97-AF65-F5344CB8AC3E}">
        <p14:creationId xmlns:p14="http://schemas.microsoft.com/office/powerpoint/2010/main" val="3031756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D4B16D-600A-41A1-8B1B-3727C56C0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E7C35E0-BD19-4AFC-81BF-7A7507E9C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60000"/>
            </a:schemeClr>
          </a:solidFill>
          <a:effectLst/>
        </p:grpSpPr>
        <p:sp>
          <p:nvSpPr>
            <p:cNvPr id="11" name="Rectangle 5">
              <a:extLst>
                <a:ext uri="{FF2B5EF4-FFF2-40B4-BE49-F238E27FC236}">
                  <a16:creationId xmlns:a16="http://schemas.microsoft.com/office/drawing/2014/main" id="{1E08D20A-3975-4596-85C6-D4679958628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2" name="Freeform 6">
              <a:extLst>
                <a:ext uri="{FF2B5EF4-FFF2-40B4-BE49-F238E27FC236}">
                  <a16:creationId xmlns:a16="http://schemas.microsoft.com/office/drawing/2014/main" id="{630A9349-BFE4-4720-A229-98DCD3B69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3" name="Freeform 7">
              <a:extLst>
                <a:ext uri="{FF2B5EF4-FFF2-40B4-BE49-F238E27FC236}">
                  <a16:creationId xmlns:a16="http://schemas.microsoft.com/office/drawing/2014/main" id="{28487744-BBC9-4D40-85B3-0D45003C33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4" name="Rectangle 8">
              <a:extLst>
                <a:ext uri="{FF2B5EF4-FFF2-40B4-BE49-F238E27FC236}">
                  <a16:creationId xmlns:a16="http://schemas.microsoft.com/office/drawing/2014/main" id="{FAD6EF4D-97BD-46B4-9B5B-CD70971DD5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5" name="Freeform 9">
              <a:extLst>
                <a:ext uri="{FF2B5EF4-FFF2-40B4-BE49-F238E27FC236}">
                  <a16:creationId xmlns:a16="http://schemas.microsoft.com/office/drawing/2014/main" id="{210DCC42-11D2-4162-B47A-869B3F669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6" name="Freeform 10">
              <a:extLst>
                <a:ext uri="{FF2B5EF4-FFF2-40B4-BE49-F238E27FC236}">
                  <a16:creationId xmlns:a16="http://schemas.microsoft.com/office/drawing/2014/main" id="{DE4880D6-6ECE-4F1B-B474-FE3940D0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7" name="Freeform 11">
              <a:extLst>
                <a:ext uri="{FF2B5EF4-FFF2-40B4-BE49-F238E27FC236}">
                  <a16:creationId xmlns:a16="http://schemas.microsoft.com/office/drawing/2014/main" id="{A1A39307-F675-49D2-9E45-28DA2AB5C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 name="Freeform 12">
              <a:extLst>
                <a:ext uri="{FF2B5EF4-FFF2-40B4-BE49-F238E27FC236}">
                  <a16:creationId xmlns:a16="http://schemas.microsoft.com/office/drawing/2014/main" id="{AC5E23C5-C5D6-4BC3-9531-C0B2D7D29F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13">
              <a:extLst>
                <a:ext uri="{FF2B5EF4-FFF2-40B4-BE49-F238E27FC236}">
                  <a16:creationId xmlns:a16="http://schemas.microsoft.com/office/drawing/2014/main" id="{4D3FC0A7-9672-4B19-8D54-71C3B39F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14">
              <a:extLst>
                <a:ext uri="{FF2B5EF4-FFF2-40B4-BE49-F238E27FC236}">
                  <a16:creationId xmlns:a16="http://schemas.microsoft.com/office/drawing/2014/main" id="{9911D04C-3FFB-4D1E-8F59-5C02692E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15">
              <a:extLst>
                <a:ext uri="{FF2B5EF4-FFF2-40B4-BE49-F238E27FC236}">
                  <a16:creationId xmlns:a16="http://schemas.microsoft.com/office/drawing/2014/main" id="{A0178C8F-EF32-4F3D-B022-60A7DE1367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6">
              <a:extLst>
                <a:ext uri="{FF2B5EF4-FFF2-40B4-BE49-F238E27FC236}">
                  <a16:creationId xmlns:a16="http://schemas.microsoft.com/office/drawing/2014/main" id="{EEB2DD25-DE0D-48CE-8218-E4EF12273A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7">
              <a:extLst>
                <a:ext uri="{FF2B5EF4-FFF2-40B4-BE49-F238E27FC236}">
                  <a16:creationId xmlns:a16="http://schemas.microsoft.com/office/drawing/2014/main" id="{13C92E55-66CB-48F7-BF28-5D8ED146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8">
              <a:extLst>
                <a:ext uri="{FF2B5EF4-FFF2-40B4-BE49-F238E27FC236}">
                  <a16:creationId xmlns:a16="http://schemas.microsoft.com/office/drawing/2014/main" id="{CB0B6C7B-4820-48AB-92AF-896559F009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9">
              <a:extLst>
                <a:ext uri="{FF2B5EF4-FFF2-40B4-BE49-F238E27FC236}">
                  <a16:creationId xmlns:a16="http://schemas.microsoft.com/office/drawing/2014/main" id="{2018EECD-4518-458F-989E-6FCAE5AE0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20">
              <a:extLst>
                <a:ext uri="{FF2B5EF4-FFF2-40B4-BE49-F238E27FC236}">
                  <a16:creationId xmlns:a16="http://schemas.microsoft.com/office/drawing/2014/main" id="{1FB0915F-3C52-468A-87E7-F3EE381DA3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21">
              <a:extLst>
                <a:ext uri="{FF2B5EF4-FFF2-40B4-BE49-F238E27FC236}">
                  <a16:creationId xmlns:a16="http://schemas.microsoft.com/office/drawing/2014/main" id="{7B184771-5A8E-4ED5-9179-24B19F26C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22">
              <a:extLst>
                <a:ext uri="{FF2B5EF4-FFF2-40B4-BE49-F238E27FC236}">
                  <a16:creationId xmlns:a16="http://schemas.microsoft.com/office/drawing/2014/main" id="{BC5162D1-D64C-4FBA-BE86-11B27A743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23">
              <a:extLst>
                <a:ext uri="{FF2B5EF4-FFF2-40B4-BE49-F238E27FC236}">
                  <a16:creationId xmlns:a16="http://schemas.microsoft.com/office/drawing/2014/main" id="{9EFF345C-6A58-4123-B2D1-2ED9E36912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24">
              <a:extLst>
                <a:ext uri="{FF2B5EF4-FFF2-40B4-BE49-F238E27FC236}">
                  <a16:creationId xmlns:a16="http://schemas.microsoft.com/office/drawing/2014/main" id="{03CE89F7-AE1C-4370-920E-EE04C4124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25">
              <a:extLst>
                <a:ext uri="{FF2B5EF4-FFF2-40B4-BE49-F238E27FC236}">
                  <a16:creationId xmlns:a16="http://schemas.microsoft.com/office/drawing/2014/main" id="{D6E298F6-F99D-49EF-B614-24D2179C2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6">
              <a:extLst>
                <a:ext uri="{FF2B5EF4-FFF2-40B4-BE49-F238E27FC236}">
                  <a16:creationId xmlns:a16="http://schemas.microsoft.com/office/drawing/2014/main" id="{2424FD35-451D-468C-9EB2-8DA350C124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7">
              <a:extLst>
                <a:ext uri="{FF2B5EF4-FFF2-40B4-BE49-F238E27FC236}">
                  <a16:creationId xmlns:a16="http://schemas.microsoft.com/office/drawing/2014/main" id="{45BC0C6F-B91F-42CC-9046-522FE8223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8">
              <a:extLst>
                <a:ext uri="{FF2B5EF4-FFF2-40B4-BE49-F238E27FC236}">
                  <a16:creationId xmlns:a16="http://schemas.microsoft.com/office/drawing/2014/main" id="{F88AFBEE-A8B5-4B18-B834-5269F6C13C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9">
              <a:extLst>
                <a:ext uri="{FF2B5EF4-FFF2-40B4-BE49-F238E27FC236}">
                  <a16:creationId xmlns:a16="http://schemas.microsoft.com/office/drawing/2014/main" id="{64B0F493-EC69-4C85-87D4-287628231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30">
              <a:extLst>
                <a:ext uri="{FF2B5EF4-FFF2-40B4-BE49-F238E27FC236}">
                  <a16:creationId xmlns:a16="http://schemas.microsoft.com/office/drawing/2014/main" id="{09920E7F-979C-40F6-8FB1-791325A4A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31">
              <a:extLst>
                <a:ext uri="{FF2B5EF4-FFF2-40B4-BE49-F238E27FC236}">
                  <a16:creationId xmlns:a16="http://schemas.microsoft.com/office/drawing/2014/main" id="{1387BCC3-D7BF-443E-B18C-87B696E64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32">
              <a:extLst>
                <a:ext uri="{FF2B5EF4-FFF2-40B4-BE49-F238E27FC236}">
                  <a16:creationId xmlns:a16="http://schemas.microsoft.com/office/drawing/2014/main" id="{F1C0670D-9FA2-48D7-AFDB-4438ECC3EE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Rectangle 33">
              <a:extLst>
                <a:ext uri="{FF2B5EF4-FFF2-40B4-BE49-F238E27FC236}">
                  <a16:creationId xmlns:a16="http://schemas.microsoft.com/office/drawing/2014/main" id="{34088C0C-CAD1-4E66-A162-1D7020365B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0" name="Freeform 34">
              <a:extLst>
                <a:ext uri="{FF2B5EF4-FFF2-40B4-BE49-F238E27FC236}">
                  <a16:creationId xmlns:a16="http://schemas.microsoft.com/office/drawing/2014/main" id="{B8C224A6-72B4-4763-B708-65A321D0D6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35">
              <a:extLst>
                <a:ext uri="{FF2B5EF4-FFF2-40B4-BE49-F238E27FC236}">
                  <a16:creationId xmlns:a16="http://schemas.microsoft.com/office/drawing/2014/main" id="{2EE3A964-523C-470B-8B10-09053452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6">
              <a:extLst>
                <a:ext uri="{FF2B5EF4-FFF2-40B4-BE49-F238E27FC236}">
                  <a16:creationId xmlns:a16="http://schemas.microsoft.com/office/drawing/2014/main" id="{1B87487E-C0EA-4E2A-8FC0-3D4C4F01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7">
              <a:extLst>
                <a:ext uri="{FF2B5EF4-FFF2-40B4-BE49-F238E27FC236}">
                  <a16:creationId xmlns:a16="http://schemas.microsoft.com/office/drawing/2014/main" id="{D8B57E7E-D885-4A0B-BBA0-E3BC3A68CD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8">
              <a:extLst>
                <a:ext uri="{FF2B5EF4-FFF2-40B4-BE49-F238E27FC236}">
                  <a16:creationId xmlns:a16="http://schemas.microsoft.com/office/drawing/2014/main" id="{6FB84573-B84B-4571-A6E5-91CD308E7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Freeform 39">
              <a:extLst>
                <a:ext uri="{FF2B5EF4-FFF2-40B4-BE49-F238E27FC236}">
                  <a16:creationId xmlns:a16="http://schemas.microsoft.com/office/drawing/2014/main" id="{7EE5EE00-E139-4AB9-ACFC-5E39CFA9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6" name="Freeform 40">
              <a:extLst>
                <a:ext uri="{FF2B5EF4-FFF2-40B4-BE49-F238E27FC236}">
                  <a16:creationId xmlns:a16="http://schemas.microsoft.com/office/drawing/2014/main" id="{5A38A6AA-6753-4EFE-94BB-96DF7397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41">
              <a:extLst>
                <a:ext uri="{FF2B5EF4-FFF2-40B4-BE49-F238E27FC236}">
                  <a16:creationId xmlns:a16="http://schemas.microsoft.com/office/drawing/2014/main" id="{506AB599-570B-4547-97F4-F2C67230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42">
              <a:extLst>
                <a:ext uri="{FF2B5EF4-FFF2-40B4-BE49-F238E27FC236}">
                  <a16:creationId xmlns:a16="http://schemas.microsoft.com/office/drawing/2014/main" id="{9AFDEA1E-DBAB-4507-8D36-786F19A85B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43">
              <a:extLst>
                <a:ext uri="{FF2B5EF4-FFF2-40B4-BE49-F238E27FC236}">
                  <a16:creationId xmlns:a16="http://schemas.microsoft.com/office/drawing/2014/main" id="{C824D6F7-0BDF-4C8C-869D-BDDEB0764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44">
              <a:extLst>
                <a:ext uri="{FF2B5EF4-FFF2-40B4-BE49-F238E27FC236}">
                  <a16:creationId xmlns:a16="http://schemas.microsoft.com/office/drawing/2014/main" id="{6953C491-AE0F-4D2B-9474-18D5E8B5D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Rectangle 45">
              <a:extLst>
                <a:ext uri="{FF2B5EF4-FFF2-40B4-BE49-F238E27FC236}">
                  <a16:creationId xmlns:a16="http://schemas.microsoft.com/office/drawing/2014/main" id="{5B956350-9BDD-4090-B2B6-12C13D1CE27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2" name="Freeform 46">
              <a:extLst>
                <a:ext uri="{FF2B5EF4-FFF2-40B4-BE49-F238E27FC236}">
                  <a16:creationId xmlns:a16="http://schemas.microsoft.com/office/drawing/2014/main" id="{ECE31E80-E354-44C3-81E0-4E3E41DDF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47">
              <a:extLst>
                <a:ext uri="{FF2B5EF4-FFF2-40B4-BE49-F238E27FC236}">
                  <a16:creationId xmlns:a16="http://schemas.microsoft.com/office/drawing/2014/main" id="{9DFA35DB-5360-405A-A7EB-064E51FBC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48">
              <a:extLst>
                <a:ext uri="{FF2B5EF4-FFF2-40B4-BE49-F238E27FC236}">
                  <a16:creationId xmlns:a16="http://schemas.microsoft.com/office/drawing/2014/main" id="{2DA499BD-4313-4AD1-BE87-4BEF50FEC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49">
              <a:extLst>
                <a:ext uri="{FF2B5EF4-FFF2-40B4-BE49-F238E27FC236}">
                  <a16:creationId xmlns:a16="http://schemas.microsoft.com/office/drawing/2014/main" id="{680E4C6D-12D1-417A-A709-EC416D98FA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50">
              <a:extLst>
                <a:ext uri="{FF2B5EF4-FFF2-40B4-BE49-F238E27FC236}">
                  <a16:creationId xmlns:a16="http://schemas.microsoft.com/office/drawing/2014/main" id="{C93537B4-09B6-4CC6-92DE-3D3BDAC7A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Freeform 51">
              <a:extLst>
                <a:ext uri="{FF2B5EF4-FFF2-40B4-BE49-F238E27FC236}">
                  <a16:creationId xmlns:a16="http://schemas.microsoft.com/office/drawing/2014/main" id="{5D100FC5-9EA8-4DA7-AFA4-BC60831FD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8" name="Freeform 52">
              <a:extLst>
                <a:ext uri="{FF2B5EF4-FFF2-40B4-BE49-F238E27FC236}">
                  <a16:creationId xmlns:a16="http://schemas.microsoft.com/office/drawing/2014/main" id="{3F10D757-6A3B-4314-9755-419B3738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53">
              <a:extLst>
                <a:ext uri="{FF2B5EF4-FFF2-40B4-BE49-F238E27FC236}">
                  <a16:creationId xmlns:a16="http://schemas.microsoft.com/office/drawing/2014/main" id="{28A4D881-D08B-4AAF-866D-7C3160112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54">
              <a:extLst>
                <a:ext uri="{FF2B5EF4-FFF2-40B4-BE49-F238E27FC236}">
                  <a16:creationId xmlns:a16="http://schemas.microsoft.com/office/drawing/2014/main" id="{A666F3F8-571E-483F-9B9F-31EDB91A9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55">
              <a:extLst>
                <a:ext uri="{FF2B5EF4-FFF2-40B4-BE49-F238E27FC236}">
                  <a16:creationId xmlns:a16="http://schemas.microsoft.com/office/drawing/2014/main" id="{18305C0F-0A00-450D-92A1-313C72439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56">
              <a:extLst>
                <a:ext uri="{FF2B5EF4-FFF2-40B4-BE49-F238E27FC236}">
                  <a16:creationId xmlns:a16="http://schemas.microsoft.com/office/drawing/2014/main" id="{9A5635D8-CCB7-4D16-BB87-B1BC1AC9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57">
              <a:extLst>
                <a:ext uri="{FF2B5EF4-FFF2-40B4-BE49-F238E27FC236}">
                  <a16:creationId xmlns:a16="http://schemas.microsoft.com/office/drawing/2014/main" id="{7C10A784-B5EE-4486-96E7-3CC72B93A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58">
              <a:extLst>
                <a:ext uri="{FF2B5EF4-FFF2-40B4-BE49-F238E27FC236}">
                  <a16:creationId xmlns:a16="http://schemas.microsoft.com/office/drawing/2014/main" id="{AE5FA7CA-916C-4A34-A727-E0289D891A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66" name="Picture 2">
            <a:extLst>
              <a:ext uri="{FF2B5EF4-FFF2-40B4-BE49-F238E27FC236}">
                <a16:creationId xmlns:a16="http://schemas.microsoft.com/office/drawing/2014/main" id="{51039561-92F9-40EE-900B-6AA0F58042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 y="9525"/>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F114C1F2-51B4-71B3-40BD-270AF0788BDE}"/>
              </a:ext>
            </a:extLst>
          </p:cNvPr>
          <p:cNvSpPr>
            <a:spLocks noGrp="1"/>
          </p:cNvSpPr>
          <p:nvPr>
            <p:ph type="ctrTitle"/>
          </p:nvPr>
        </p:nvSpPr>
        <p:spPr>
          <a:xfrm>
            <a:off x="2043113" y="1122363"/>
            <a:ext cx="4527929" cy="4287836"/>
          </a:xfrm>
        </p:spPr>
        <p:txBody>
          <a:bodyPr anchor="ctr">
            <a:normAutofit/>
          </a:bodyPr>
          <a:lstStyle/>
          <a:p>
            <a:pPr algn="r"/>
            <a:r>
              <a:rPr lang="en-US" sz="6000"/>
              <a:t>Work Experience</a:t>
            </a:r>
          </a:p>
        </p:txBody>
      </p:sp>
      <p:sp>
        <p:nvSpPr>
          <p:cNvPr id="3" name="Subtitle 2">
            <a:extLst>
              <a:ext uri="{FF2B5EF4-FFF2-40B4-BE49-F238E27FC236}">
                <a16:creationId xmlns:a16="http://schemas.microsoft.com/office/drawing/2014/main" id="{4F97225C-39B2-AAE1-B8FD-A66BA9D60E36}"/>
              </a:ext>
            </a:extLst>
          </p:cNvPr>
          <p:cNvSpPr>
            <a:spLocks noGrp="1"/>
          </p:cNvSpPr>
          <p:nvPr>
            <p:ph type="subTitle" idx="1"/>
          </p:nvPr>
        </p:nvSpPr>
        <p:spPr>
          <a:xfrm>
            <a:off x="7851631" y="1122363"/>
            <a:ext cx="2816368" cy="4287834"/>
          </a:xfrm>
        </p:spPr>
        <p:txBody>
          <a:bodyPr vert="horz" lIns="91440" tIns="45720" rIns="91440" bIns="45720" rtlCol="0" anchor="ctr">
            <a:normAutofit/>
          </a:bodyPr>
          <a:lstStyle/>
          <a:p>
            <a:r>
              <a:rPr lang="en-US" sz="2400"/>
              <a:t>One Day each week –Tuesday</a:t>
            </a:r>
          </a:p>
          <a:p>
            <a:r>
              <a:rPr lang="en-US" sz="2400"/>
              <a:t>Begins 1 October 2024</a:t>
            </a:r>
          </a:p>
          <a:p>
            <a:r>
              <a:rPr lang="en-US" sz="2400"/>
              <a:t>A Minimum of three placements recommended</a:t>
            </a:r>
          </a:p>
        </p:txBody>
      </p:sp>
      <p:cxnSp>
        <p:nvCxnSpPr>
          <p:cNvPr id="68" name="Straight Connector 67">
            <a:extLst>
              <a:ext uri="{FF2B5EF4-FFF2-40B4-BE49-F238E27FC236}">
                <a16:creationId xmlns:a16="http://schemas.microsoft.com/office/drawing/2014/main" id="{D902DA06-324A-48CE-8C20-94535480A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133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819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4FABD-773E-F58D-58F5-F36054005372}"/>
              </a:ext>
            </a:extLst>
          </p:cNvPr>
          <p:cNvSpPr>
            <a:spLocks noGrp="1"/>
          </p:cNvSpPr>
          <p:nvPr>
            <p:ph type="title"/>
          </p:nvPr>
        </p:nvSpPr>
        <p:spPr/>
        <p:txBody>
          <a:bodyPr>
            <a:normAutofit/>
          </a:bodyPr>
          <a:lstStyle/>
          <a:p>
            <a:r>
              <a:rPr lang="en-GB"/>
              <a:t>Work Experience – Some Examples</a:t>
            </a:r>
          </a:p>
        </p:txBody>
      </p:sp>
      <p:graphicFrame>
        <p:nvGraphicFramePr>
          <p:cNvPr id="26" name="Content Placeholder 2">
            <a:extLst>
              <a:ext uri="{FF2B5EF4-FFF2-40B4-BE49-F238E27FC236}">
                <a16:creationId xmlns:a16="http://schemas.microsoft.com/office/drawing/2014/main" id="{097C3804-E790-81D8-6BC1-E1F04CCAC655}"/>
              </a:ext>
            </a:extLst>
          </p:cNvPr>
          <p:cNvGraphicFramePr>
            <a:graphicFrameLocks noGrp="1"/>
          </p:cNvGraphicFramePr>
          <p:nvPr>
            <p:ph sz="half" idx="1"/>
          </p:nvPr>
        </p:nvGraphicFramePr>
        <p:xfrm>
          <a:off x="1141410" y="2249486"/>
          <a:ext cx="4878389" cy="3541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3">
            <a:extLst>
              <a:ext uri="{FF2B5EF4-FFF2-40B4-BE49-F238E27FC236}">
                <a16:creationId xmlns:a16="http://schemas.microsoft.com/office/drawing/2014/main" id="{8CCB493F-A28A-43E4-E580-3DBC610579DB}"/>
              </a:ext>
            </a:extLst>
          </p:cNvPr>
          <p:cNvSpPr>
            <a:spLocks noGrp="1"/>
          </p:cNvSpPr>
          <p:nvPr>
            <p:ph sz="half" idx="2"/>
          </p:nvPr>
        </p:nvSpPr>
        <p:spPr/>
        <p:txBody>
          <a:bodyPr vert="horz" lIns="91440" tIns="45720" rIns="91440" bIns="45720" rtlCol="0" anchor="t">
            <a:normAutofit fontScale="85000" lnSpcReduction="20000"/>
          </a:bodyPr>
          <a:lstStyle/>
          <a:p>
            <a:r>
              <a:rPr lang="en-GB"/>
              <a:t>Deloitte –Online </a:t>
            </a:r>
          </a:p>
          <a:p>
            <a:r>
              <a:rPr lang="en-GB">
                <a:ea typeface="+mn-lt"/>
                <a:cs typeface="+mn-lt"/>
              </a:rPr>
              <a:t>Kostal  </a:t>
            </a:r>
          </a:p>
          <a:p>
            <a:r>
              <a:rPr lang="en-GB">
                <a:ea typeface="+mn-lt"/>
                <a:cs typeface="+mn-lt"/>
              </a:rPr>
              <a:t>Veterinary Practice</a:t>
            </a:r>
            <a:endParaRPr lang="en-US">
              <a:ea typeface="+mn-lt"/>
              <a:cs typeface="+mn-lt"/>
            </a:endParaRPr>
          </a:p>
          <a:p>
            <a:r>
              <a:rPr lang="en-GB"/>
              <a:t>Dog Grooming</a:t>
            </a:r>
          </a:p>
          <a:p>
            <a:r>
              <a:rPr lang="en-GB"/>
              <a:t>Charity Shop </a:t>
            </a:r>
          </a:p>
          <a:p>
            <a:r>
              <a:rPr lang="en-GB"/>
              <a:t>Nano Nagle </a:t>
            </a:r>
          </a:p>
          <a:p>
            <a:r>
              <a:rPr lang="en-GB"/>
              <a:t>Insurance Companies</a:t>
            </a:r>
          </a:p>
          <a:p>
            <a:r>
              <a:rPr lang="en-GB"/>
              <a:t>Farming</a:t>
            </a:r>
          </a:p>
          <a:p>
            <a:endParaRPr lang="en-GB"/>
          </a:p>
          <a:p>
            <a:endParaRPr lang="en-GB"/>
          </a:p>
        </p:txBody>
      </p:sp>
    </p:spTree>
    <p:extLst>
      <p:ext uri="{BB962C8B-B14F-4D97-AF65-F5344CB8AC3E}">
        <p14:creationId xmlns:p14="http://schemas.microsoft.com/office/powerpoint/2010/main" val="6951206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44" name="Picture 2">
            <a:extLst>
              <a:ext uri="{FF2B5EF4-FFF2-40B4-BE49-F238E27FC236}">
                <a16:creationId xmlns:a16="http://schemas.microsoft.com/office/drawing/2014/main" id="{50C065C3-0FE3-4452-B765-CB05BBB2A98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45" name="Group 144">
            <a:extLst>
              <a:ext uri="{FF2B5EF4-FFF2-40B4-BE49-F238E27FC236}">
                <a16:creationId xmlns:a16="http://schemas.microsoft.com/office/drawing/2014/main" id="{9795E515-5F57-431F-9A0D-3A0419DF75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 name="Rectangle 5">
              <a:extLst>
                <a:ext uri="{FF2B5EF4-FFF2-40B4-BE49-F238E27FC236}">
                  <a16:creationId xmlns:a16="http://schemas.microsoft.com/office/drawing/2014/main" id="{D45BCBFE-0478-4767-BF2E-FC2C548BA6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4" name="Freeform 6">
              <a:extLst>
                <a:ext uri="{FF2B5EF4-FFF2-40B4-BE49-F238E27FC236}">
                  <a16:creationId xmlns:a16="http://schemas.microsoft.com/office/drawing/2014/main" id="{E903928F-F6DA-470C-81A0-CF7D9DE034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 name="Freeform 7">
              <a:extLst>
                <a:ext uri="{FF2B5EF4-FFF2-40B4-BE49-F238E27FC236}">
                  <a16:creationId xmlns:a16="http://schemas.microsoft.com/office/drawing/2014/main" id="{ADA095F6-E326-4450-A2D6-DB2BF989B8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Rectangle 8">
              <a:extLst>
                <a:ext uri="{FF2B5EF4-FFF2-40B4-BE49-F238E27FC236}">
                  <a16:creationId xmlns:a16="http://schemas.microsoft.com/office/drawing/2014/main" id="{6B067F9A-FDF2-49EC-B4FF-CD4B90F789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7" name="Freeform 9">
              <a:extLst>
                <a:ext uri="{FF2B5EF4-FFF2-40B4-BE49-F238E27FC236}">
                  <a16:creationId xmlns:a16="http://schemas.microsoft.com/office/drawing/2014/main" id="{F1331213-D19D-49FC-8616-168A14565A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10">
              <a:extLst>
                <a:ext uri="{FF2B5EF4-FFF2-40B4-BE49-F238E27FC236}">
                  <a16:creationId xmlns:a16="http://schemas.microsoft.com/office/drawing/2014/main" id="{2ADFE242-96FC-4A14-8C59-90CD6DE1D9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11">
              <a:extLst>
                <a:ext uri="{FF2B5EF4-FFF2-40B4-BE49-F238E27FC236}">
                  <a16:creationId xmlns:a16="http://schemas.microsoft.com/office/drawing/2014/main" id="{6A97B7BC-40BD-494B-9C6B-AF3045559A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12">
              <a:extLst>
                <a:ext uri="{FF2B5EF4-FFF2-40B4-BE49-F238E27FC236}">
                  <a16:creationId xmlns:a16="http://schemas.microsoft.com/office/drawing/2014/main" id="{3D7F35CF-F44C-491F-904D-A31ED83213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13">
              <a:extLst>
                <a:ext uri="{FF2B5EF4-FFF2-40B4-BE49-F238E27FC236}">
                  <a16:creationId xmlns:a16="http://schemas.microsoft.com/office/drawing/2014/main" id="{84D9BF7E-18C2-452C-B139-4ED58D7A03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14">
              <a:extLst>
                <a:ext uri="{FF2B5EF4-FFF2-40B4-BE49-F238E27FC236}">
                  <a16:creationId xmlns:a16="http://schemas.microsoft.com/office/drawing/2014/main" id="{700A6223-AD38-426F-A6FE-7926CAEF31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15">
              <a:extLst>
                <a:ext uri="{FF2B5EF4-FFF2-40B4-BE49-F238E27FC236}">
                  <a16:creationId xmlns:a16="http://schemas.microsoft.com/office/drawing/2014/main" id="{D172AA94-449F-45EB-94E6-67C186C32DD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Freeform 16">
              <a:extLst>
                <a:ext uri="{FF2B5EF4-FFF2-40B4-BE49-F238E27FC236}">
                  <a16:creationId xmlns:a16="http://schemas.microsoft.com/office/drawing/2014/main" id="{A7D4F697-8937-4F4C-83C5-770B3FCB82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5" name="Freeform 17">
              <a:extLst>
                <a:ext uri="{FF2B5EF4-FFF2-40B4-BE49-F238E27FC236}">
                  <a16:creationId xmlns:a16="http://schemas.microsoft.com/office/drawing/2014/main" id="{10AF1D59-5117-4D47-8414-4BB61F944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6" name="Freeform 18">
              <a:extLst>
                <a:ext uri="{FF2B5EF4-FFF2-40B4-BE49-F238E27FC236}">
                  <a16:creationId xmlns:a16="http://schemas.microsoft.com/office/drawing/2014/main" id="{2387DC33-88B3-4718-8C94-41659EA33A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19">
              <a:extLst>
                <a:ext uri="{FF2B5EF4-FFF2-40B4-BE49-F238E27FC236}">
                  <a16:creationId xmlns:a16="http://schemas.microsoft.com/office/drawing/2014/main" id="{D4E7EC64-4763-4F04-B2E4-E400364D72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20">
              <a:extLst>
                <a:ext uri="{FF2B5EF4-FFF2-40B4-BE49-F238E27FC236}">
                  <a16:creationId xmlns:a16="http://schemas.microsoft.com/office/drawing/2014/main" id="{581717DF-9FD4-47CB-9579-E34DF7E875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21">
              <a:extLst>
                <a:ext uri="{FF2B5EF4-FFF2-40B4-BE49-F238E27FC236}">
                  <a16:creationId xmlns:a16="http://schemas.microsoft.com/office/drawing/2014/main" id="{BCD8EF50-6E58-4B2D-90B6-AFF236A73B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22">
              <a:extLst>
                <a:ext uri="{FF2B5EF4-FFF2-40B4-BE49-F238E27FC236}">
                  <a16:creationId xmlns:a16="http://schemas.microsoft.com/office/drawing/2014/main" id="{6524A268-142A-4CBF-BB8B-DC1FCBC8F7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23">
              <a:extLst>
                <a:ext uri="{FF2B5EF4-FFF2-40B4-BE49-F238E27FC236}">
                  <a16:creationId xmlns:a16="http://schemas.microsoft.com/office/drawing/2014/main" id="{56A0E6F3-B76B-4813-B44B-56CE11A8A0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24">
              <a:extLst>
                <a:ext uri="{FF2B5EF4-FFF2-40B4-BE49-F238E27FC236}">
                  <a16:creationId xmlns:a16="http://schemas.microsoft.com/office/drawing/2014/main" id="{A74CED8D-B902-4B76-9CC8-30A09B2FA1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25">
              <a:extLst>
                <a:ext uri="{FF2B5EF4-FFF2-40B4-BE49-F238E27FC236}">
                  <a16:creationId xmlns:a16="http://schemas.microsoft.com/office/drawing/2014/main" id="{ED007BD7-ED56-4566-B1FF-707160024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26">
              <a:extLst>
                <a:ext uri="{FF2B5EF4-FFF2-40B4-BE49-F238E27FC236}">
                  <a16:creationId xmlns:a16="http://schemas.microsoft.com/office/drawing/2014/main" id="{90AD48D2-5BC8-4C80-B126-B1A201242B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27">
              <a:extLst>
                <a:ext uri="{FF2B5EF4-FFF2-40B4-BE49-F238E27FC236}">
                  <a16:creationId xmlns:a16="http://schemas.microsoft.com/office/drawing/2014/main" id="{BE14C82F-9F35-4D61-B758-7BCE32DECB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Freeform 28">
              <a:extLst>
                <a:ext uri="{FF2B5EF4-FFF2-40B4-BE49-F238E27FC236}">
                  <a16:creationId xmlns:a16="http://schemas.microsoft.com/office/drawing/2014/main" id="{6540CE06-9028-497A-AC64-CF0ED60A74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7" name="Freeform 29">
              <a:extLst>
                <a:ext uri="{FF2B5EF4-FFF2-40B4-BE49-F238E27FC236}">
                  <a16:creationId xmlns:a16="http://schemas.microsoft.com/office/drawing/2014/main" id="{A4825B3B-52CD-4F08-BA02-6C2B0EFED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30">
              <a:extLst>
                <a:ext uri="{FF2B5EF4-FFF2-40B4-BE49-F238E27FC236}">
                  <a16:creationId xmlns:a16="http://schemas.microsoft.com/office/drawing/2014/main" id="{6877A5EF-B8B8-44D3-AA57-4BBF89206D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31">
              <a:extLst>
                <a:ext uri="{FF2B5EF4-FFF2-40B4-BE49-F238E27FC236}">
                  <a16:creationId xmlns:a16="http://schemas.microsoft.com/office/drawing/2014/main" id="{00BB365C-9180-4208-92CF-AB6A88848C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32">
              <a:extLst>
                <a:ext uri="{FF2B5EF4-FFF2-40B4-BE49-F238E27FC236}">
                  <a16:creationId xmlns:a16="http://schemas.microsoft.com/office/drawing/2014/main" id="{8D1134D2-53A6-41D5-AC1A-5254A2FBD0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33">
              <a:extLst>
                <a:ext uri="{FF2B5EF4-FFF2-40B4-BE49-F238E27FC236}">
                  <a16:creationId xmlns:a16="http://schemas.microsoft.com/office/drawing/2014/main" id="{24C7FA73-07CD-479A-9B9E-DAD4D3B2BF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34">
              <a:extLst>
                <a:ext uri="{FF2B5EF4-FFF2-40B4-BE49-F238E27FC236}">
                  <a16:creationId xmlns:a16="http://schemas.microsoft.com/office/drawing/2014/main" id="{AB24DF92-B081-4701-B58D-913261A00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35">
              <a:extLst>
                <a:ext uri="{FF2B5EF4-FFF2-40B4-BE49-F238E27FC236}">
                  <a16:creationId xmlns:a16="http://schemas.microsoft.com/office/drawing/2014/main" id="{AB4DF275-6B82-4AA9-A7A9-138E631E3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36">
              <a:extLst>
                <a:ext uri="{FF2B5EF4-FFF2-40B4-BE49-F238E27FC236}">
                  <a16:creationId xmlns:a16="http://schemas.microsoft.com/office/drawing/2014/main" id="{972A3812-16AD-453E-B1E6-9F39894F79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37">
              <a:extLst>
                <a:ext uri="{FF2B5EF4-FFF2-40B4-BE49-F238E27FC236}">
                  <a16:creationId xmlns:a16="http://schemas.microsoft.com/office/drawing/2014/main" id="{8FB6759A-BAD8-4073-86A2-6DDD73DE2A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38">
              <a:extLst>
                <a:ext uri="{FF2B5EF4-FFF2-40B4-BE49-F238E27FC236}">
                  <a16:creationId xmlns:a16="http://schemas.microsoft.com/office/drawing/2014/main" id="{9FCCB0F4-1178-47C1-9EE2-234EA715C1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39">
              <a:extLst>
                <a:ext uri="{FF2B5EF4-FFF2-40B4-BE49-F238E27FC236}">
                  <a16:creationId xmlns:a16="http://schemas.microsoft.com/office/drawing/2014/main" id="{CB01BF0B-7EB0-4C18-80BE-20D2EAC04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40">
              <a:extLst>
                <a:ext uri="{FF2B5EF4-FFF2-40B4-BE49-F238E27FC236}">
                  <a16:creationId xmlns:a16="http://schemas.microsoft.com/office/drawing/2014/main" id="{3266E9DA-C937-48E0-8F98-90A467760F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41">
              <a:extLst>
                <a:ext uri="{FF2B5EF4-FFF2-40B4-BE49-F238E27FC236}">
                  <a16:creationId xmlns:a16="http://schemas.microsoft.com/office/drawing/2014/main" id="{A8A9C00D-0425-4E68-A1DE-BCE5BD6BBD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42">
              <a:extLst>
                <a:ext uri="{FF2B5EF4-FFF2-40B4-BE49-F238E27FC236}">
                  <a16:creationId xmlns:a16="http://schemas.microsoft.com/office/drawing/2014/main" id="{46230904-E744-4B55-84FF-826A6B737B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43">
              <a:extLst>
                <a:ext uri="{FF2B5EF4-FFF2-40B4-BE49-F238E27FC236}">
                  <a16:creationId xmlns:a16="http://schemas.microsoft.com/office/drawing/2014/main" id="{D4291668-8AF0-4784-BC06-870768F53F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2" name="Freeform 44">
              <a:extLst>
                <a:ext uri="{FF2B5EF4-FFF2-40B4-BE49-F238E27FC236}">
                  <a16:creationId xmlns:a16="http://schemas.microsoft.com/office/drawing/2014/main" id="{D917DCBD-774B-4AAF-92AE-D18289FFC4D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3" name="Rectangle 45">
              <a:extLst>
                <a:ext uri="{FF2B5EF4-FFF2-40B4-BE49-F238E27FC236}">
                  <a16:creationId xmlns:a16="http://schemas.microsoft.com/office/drawing/2014/main" id="{9E50122E-0F19-4D65-9CB2-E22C3EA84AC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4" name="Freeform 46">
              <a:extLst>
                <a:ext uri="{FF2B5EF4-FFF2-40B4-BE49-F238E27FC236}">
                  <a16:creationId xmlns:a16="http://schemas.microsoft.com/office/drawing/2014/main" id="{BC28A765-6E8B-4352-BD0C-35474F70AC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5" name="Freeform 47">
              <a:extLst>
                <a:ext uri="{FF2B5EF4-FFF2-40B4-BE49-F238E27FC236}">
                  <a16:creationId xmlns:a16="http://schemas.microsoft.com/office/drawing/2014/main" id="{0AC30A17-F494-44EB-9817-1B8B255CE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6" name="Freeform 48">
              <a:extLst>
                <a:ext uri="{FF2B5EF4-FFF2-40B4-BE49-F238E27FC236}">
                  <a16:creationId xmlns:a16="http://schemas.microsoft.com/office/drawing/2014/main" id="{6088D59F-32BD-4932-9C22-9AA0FCDA7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7" name="Freeform 49">
              <a:extLst>
                <a:ext uri="{FF2B5EF4-FFF2-40B4-BE49-F238E27FC236}">
                  <a16:creationId xmlns:a16="http://schemas.microsoft.com/office/drawing/2014/main" id="{B18BBE45-5F21-47FA-B291-AC802D7155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8" name="Freeform 50">
              <a:extLst>
                <a:ext uri="{FF2B5EF4-FFF2-40B4-BE49-F238E27FC236}">
                  <a16:creationId xmlns:a16="http://schemas.microsoft.com/office/drawing/2014/main" id="{A1BD992D-1C4B-4E69-A627-A45D8958E0D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9" name="Freeform 51">
              <a:extLst>
                <a:ext uri="{FF2B5EF4-FFF2-40B4-BE49-F238E27FC236}">
                  <a16:creationId xmlns:a16="http://schemas.microsoft.com/office/drawing/2014/main" id="{571C0498-7105-455E-8B0A-233F850F18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52">
              <a:extLst>
                <a:ext uri="{FF2B5EF4-FFF2-40B4-BE49-F238E27FC236}">
                  <a16:creationId xmlns:a16="http://schemas.microsoft.com/office/drawing/2014/main" id="{F6FA78CC-C0B1-422F-B535-05580A9716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Freeform 53">
              <a:extLst>
                <a:ext uri="{FF2B5EF4-FFF2-40B4-BE49-F238E27FC236}">
                  <a16:creationId xmlns:a16="http://schemas.microsoft.com/office/drawing/2014/main" id="{49A1BACF-EE5E-46F8-8968-D4CF18BC011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2" name="Freeform 54">
              <a:extLst>
                <a:ext uri="{FF2B5EF4-FFF2-40B4-BE49-F238E27FC236}">
                  <a16:creationId xmlns:a16="http://schemas.microsoft.com/office/drawing/2014/main" id="{0AF8DFAF-8AF7-453E-AED7-89E59FBD7D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55">
              <a:extLst>
                <a:ext uri="{FF2B5EF4-FFF2-40B4-BE49-F238E27FC236}">
                  <a16:creationId xmlns:a16="http://schemas.microsoft.com/office/drawing/2014/main" id="{F8C26D97-8DA4-4556-92E4-2AE66B36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56">
              <a:extLst>
                <a:ext uri="{FF2B5EF4-FFF2-40B4-BE49-F238E27FC236}">
                  <a16:creationId xmlns:a16="http://schemas.microsoft.com/office/drawing/2014/main" id="{EEF9D855-A8A7-44CC-919C-BEA327F254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57">
              <a:extLst>
                <a:ext uri="{FF2B5EF4-FFF2-40B4-BE49-F238E27FC236}">
                  <a16:creationId xmlns:a16="http://schemas.microsoft.com/office/drawing/2014/main" id="{11F0B045-803C-4067-A182-066EEB2C4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58">
              <a:extLst>
                <a:ext uri="{FF2B5EF4-FFF2-40B4-BE49-F238E27FC236}">
                  <a16:creationId xmlns:a16="http://schemas.microsoft.com/office/drawing/2014/main" id="{3C1FCACB-EFEF-4B54-99A6-E327A637C2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6" name="Group 145">
            <a:extLst>
              <a:ext uri="{FF2B5EF4-FFF2-40B4-BE49-F238E27FC236}">
                <a16:creationId xmlns:a16="http://schemas.microsoft.com/office/drawing/2014/main" id="{096A8A5D-137F-4A8A-9811-F7A867F02E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69" name="Rectangle 68">
              <a:extLst>
                <a:ext uri="{FF2B5EF4-FFF2-40B4-BE49-F238E27FC236}">
                  <a16:creationId xmlns:a16="http://schemas.microsoft.com/office/drawing/2014/main" id="{6EA64E00-438F-4B4F-9366-7A7230A9A0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2">
              <a:extLst>
                <a:ext uri="{FF2B5EF4-FFF2-40B4-BE49-F238E27FC236}">
                  <a16:creationId xmlns:a16="http://schemas.microsoft.com/office/drawing/2014/main" id="{59E6386A-8042-4EC7-A981-EFAC2ACB89D5}"/>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9CDB5B77-2488-47CB-9EA1-2C14146CF5E2}"/>
              </a:ext>
            </a:extLst>
          </p:cNvPr>
          <p:cNvSpPr>
            <a:spLocks noGrp="1"/>
          </p:cNvSpPr>
          <p:nvPr>
            <p:ph type="title"/>
          </p:nvPr>
        </p:nvSpPr>
        <p:spPr>
          <a:xfrm>
            <a:off x="7914894" y="1122363"/>
            <a:ext cx="3156229" cy="2387600"/>
          </a:xfrm>
        </p:spPr>
        <p:txBody>
          <a:bodyPr vert="horz" lIns="91440" tIns="45720" rIns="91440" bIns="45720" rtlCol="0" anchor="b">
            <a:normAutofit fontScale="90000"/>
          </a:bodyPr>
          <a:lstStyle/>
          <a:p>
            <a:pPr algn="ctr"/>
            <a:br>
              <a:rPr lang="en-US" sz="2600" b="1"/>
            </a:br>
            <a:br>
              <a:rPr lang="en-US" sz="2600" b="1"/>
            </a:br>
            <a:br>
              <a:rPr lang="en-US" sz="2600" b="1"/>
            </a:br>
            <a:r>
              <a:rPr lang="en-US" sz="3200" b="1"/>
              <a:t>Assessment and Monitoring</a:t>
            </a:r>
            <a:br>
              <a:rPr lang="en-US" sz="3200" b="1"/>
            </a:br>
            <a:r>
              <a:rPr lang="en-US" sz="3200" b="1"/>
              <a:t>in Transition Year </a:t>
            </a:r>
            <a:endParaRPr lang="en-US"/>
          </a:p>
        </p:txBody>
      </p:sp>
      <p:pic>
        <p:nvPicPr>
          <p:cNvPr id="5" name="Picture 4" descr="Camera lens">
            <a:extLst>
              <a:ext uri="{FF2B5EF4-FFF2-40B4-BE49-F238E27FC236}">
                <a16:creationId xmlns:a16="http://schemas.microsoft.com/office/drawing/2014/main" id="{79E75B52-1ED9-441D-9585-132750DFE1BA}"/>
              </a:ext>
            </a:extLst>
          </p:cNvPr>
          <p:cNvPicPr>
            <a:picLocks noChangeAspect="1"/>
          </p:cNvPicPr>
          <p:nvPr/>
        </p:nvPicPr>
        <p:blipFill rotWithShape="1">
          <a:blip r:embed="rId4"/>
          <a:srcRect l="1369" r="25062" b="-1"/>
          <a:stretch/>
        </p:blipFill>
        <p:spPr>
          <a:xfrm>
            <a:off x="-5597" y="10"/>
            <a:ext cx="7558541" cy="6857990"/>
          </a:xfrm>
          <a:prstGeom prst="rect">
            <a:avLst/>
          </a:prstGeom>
        </p:spPr>
      </p:pic>
      <p:grpSp>
        <p:nvGrpSpPr>
          <p:cNvPr id="147" name="Group 146">
            <a:extLst>
              <a:ext uri="{FF2B5EF4-FFF2-40B4-BE49-F238E27FC236}">
                <a16:creationId xmlns:a16="http://schemas.microsoft.com/office/drawing/2014/main" id="{0FA686C7-6B08-416F-AEF3-C204079363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73" name="Rectangle 5">
              <a:extLst>
                <a:ext uri="{FF2B5EF4-FFF2-40B4-BE49-F238E27FC236}">
                  <a16:creationId xmlns:a16="http://schemas.microsoft.com/office/drawing/2014/main" id="{2BBDDDB2-3938-4066-91BA-4907AF8826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4" name="Freeform 6">
              <a:extLst>
                <a:ext uri="{FF2B5EF4-FFF2-40B4-BE49-F238E27FC236}">
                  <a16:creationId xmlns:a16="http://schemas.microsoft.com/office/drawing/2014/main" id="{D2125FCC-F305-4C4C-9CB1-14B83ADD73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7">
              <a:extLst>
                <a:ext uri="{FF2B5EF4-FFF2-40B4-BE49-F238E27FC236}">
                  <a16:creationId xmlns:a16="http://schemas.microsoft.com/office/drawing/2014/main" id="{96643530-0EE0-4AC8-8241-ED8E26ED83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Rectangle 8">
              <a:extLst>
                <a:ext uri="{FF2B5EF4-FFF2-40B4-BE49-F238E27FC236}">
                  <a16:creationId xmlns:a16="http://schemas.microsoft.com/office/drawing/2014/main" id="{A784F0C8-95D3-4D7D-8FA9-326D3DEA266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77" name="Freeform 9">
              <a:extLst>
                <a:ext uri="{FF2B5EF4-FFF2-40B4-BE49-F238E27FC236}">
                  <a16:creationId xmlns:a16="http://schemas.microsoft.com/office/drawing/2014/main" id="{4D49008E-3A2F-4C2C-85EB-1D228F38E6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10">
              <a:extLst>
                <a:ext uri="{FF2B5EF4-FFF2-40B4-BE49-F238E27FC236}">
                  <a16:creationId xmlns:a16="http://schemas.microsoft.com/office/drawing/2014/main" id="{B09CB0F8-91EE-4A04-91CD-9B9D390ED6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11">
              <a:extLst>
                <a:ext uri="{FF2B5EF4-FFF2-40B4-BE49-F238E27FC236}">
                  <a16:creationId xmlns:a16="http://schemas.microsoft.com/office/drawing/2014/main" id="{954CB039-9A52-4C07-BDB1-747876D868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12">
              <a:extLst>
                <a:ext uri="{FF2B5EF4-FFF2-40B4-BE49-F238E27FC236}">
                  <a16:creationId xmlns:a16="http://schemas.microsoft.com/office/drawing/2014/main" id="{AD9FE313-C425-42A8-92A9-82E74C4096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13">
              <a:extLst>
                <a:ext uri="{FF2B5EF4-FFF2-40B4-BE49-F238E27FC236}">
                  <a16:creationId xmlns:a16="http://schemas.microsoft.com/office/drawing/2014/main" id="{CD506FC5-3A23-48B7-9771-7B77E6DA0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14">
              <a:extLst>
                <a:ext uri="{FF2B5EF4-FFF2-40B4-BE49-F238E27FC236}">
                  <a16:creationId xmlns:a16="http://schemas.microsoft.com/office/drawing/2014/main" id="{6FF54CDF-21B0-46AE-B402-234E62F9D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15">
              <a:extLst>
                <a:ext uri="{FF2B5EF4-FFF2-40B4-BE49-F238E27FC236}">
                  <a16:creationId xmlns:a16="http://schemas.microsoft.com/office/drawing/2014/main" id="{EE88784D-C24D-4FBD-AF34-85BA74966F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16">
              <a:extLst>
                <a:ext uri="{FF2B5EF4-FFF2-40B4-BE49-F238E27FC236}">
                  <a16:creationId xmlns:a16="http://schemas.microsoft.com/office/drawing/2014/main" id="{F524C128-9723-4A4D-BFB5-7EBD5B24FB9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17">
              <a:extLst>
                <a:ext uri="{FF2B5EF4-FFF2-40B4-BE49-F238E27FC236}">
                  <a16:creationId xmlns:a16="http://schemas.microsoft.com/office/drawing/2014/main" id="{9C742EF7-4F82-4B4A-9693-4F794B6A50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Freeform 18">
              <a:extLst>
                <a:ext uri="{FF2B5EF4-FFF2-40B4-BE49-F238E27FC236}">
                  <a16:creationId xmlns:a16="http://schemas.microsoft.com/office/drawing/2014/main" id="{0265747A-2114-4F0F-81B6-618FD389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7" name="Freeform 19">
              <a:extLst>
                <a:ext uri="{FF2B5EF4-FFF2-40B4-BE49-F238E27FC236}">
                  <a16:creationId xmlns:a16="http://schemas.microsoft.com/office/drawing/2014/main" id="{99E488E3-470E-4FC6-A3B0-141DF162D8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20">
              <a:extLst>
                <a:ext uri="{FF2B5EF4-FFF2-40B4-BE49-F238E27FC236}">
                  <a16:creationId xmlns:a16="http://schemas.microsoft.com/office/drawing/2014/main" id="{612B7DC5-03F3-4B7B-9520-D66144F1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21">
              <a:extLst>
                <a:ext uri="{FF2B5EF4-FFF2-40B4-BE49-F238E27FC236}">
                  <a16:creationId xmlns:a16="http://schemas.microsoft.com/office/drawing/2014/main" id="{B2355AA2-DB69-485A-B600-E3DF02F2D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22">
              <a:extLst>
                <a:ext uri="{FF2B5EF4-FFF2-40B4-BE49-F238E27FC236}">
                  <a16:creationId xmlns:a16="http://schemas.microsoft.com/office/drawing/2014/main" id="{4DC3AC80-2B15-428E-8B1E-53312C6663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23">
              <a:extLst>
                <a:ext uri="{FF2B5EF4-FFF2-40B4-BE49-F238E27FC236}">
                  <a16:creationId xmlns:a16="http://schemas.microsoft.com/office/drawing/2014/main" id="{C48F81D6-640C-4483-9773-8C7BFF461DC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24">
              <a:extLst>
                <a:ext uri="{FF2B5EF4-FFF2-40B4-BE49-F238E27FC236}">
                  <a16:creationId xmlns:a16="http://schemas.microsoft.com/office/drawing/2014/main" id="{C7AA2EE3-7411-4DCB-B79E-0C5C95D7C7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25">
              <a:extLst>
                <a:ext uri="{FF2B5EF4-FFF2-40B4-BE49-F238E27FC236}">
                  <a16:creationId xmlns:a16="http://schemas.microsoft.com/office/drawing/2014/main" id="{8B84BFA3-B122-4CA5-8C28-79134C9752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26">
              <a:extLst>
                <a:ext uri="{FF2B5EF4-FFF2-40B4-BE49-F238E27FC236}">
                  <a16:creationId xmlns:a16="http://schemas.microsoft.com/office/drawing/2014/main" id="{A7C22B06-B32B-46EB-9428-B7CA7DA1F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27">
              <a:extLst>
                <a:ext uri="{FF2B5EF4-FFF2-40B4-BE49-F238E27FC236}">
                  <a16:creationId xmlns:a16="http://schemas.microsoft.com/office/drawing/2014/main" id="{1AE1D740-5AF4-4B8F-B533-C8CD4E56EC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28">
              <a:extLst>
                <a:ext uri="{FF2B5EF4-FFF2-40B4-BE49-F238E27FC236}">
                  <a16:creationId xmlns:a16="http://schemas.microsoft.com/office/drawing/2014/main" id="{555B0792-99B8-4014-AC84-7B39D21294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29">
              <a:extLst>
                <a:ext uri="{FF2B5EF4-FFF2-40B4-BE49-F238E27FC236}">
                  <a16:creationId xmlns:a16="http://schemas.microsoft.com/office/drawing/2014/main" id="{395B90B6-A4DE-4EEF-B53E-395E8D4AF3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Freeform 30">
              <a:extLst>
                <a:ext uri="{FF2B5EF4-FFF2-40B4-BE49-F238E27FC236}">
                  <a16:creationId xmlns:a16="http://schemas.microsoft.com/office/drawing/2014/main" id="{A0117576-A27F-4175-BD9D-EE15C96D98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9" name="Freeform 31">
              <a:extLst>
                <a:ext uri="{FF2B5EF4-FFF2-40B4-BE49-F238E27FC236}">
                  <a16:creationId xmlns:a16="http://schemas.microsoft.com/office/drawing/2014/main" id="{93C8332E-93D3-4919-A977-06EC76556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32">
              <a:extLst>
                <a:ext uri="{FF2B5EF4-FFF2-40B4-BE49-F238E27FC236}">
                  <a16:creationId xmlns:a16="http://schemas.microsoft.com/office/drawing/2014/main" id="{B086AC0E-8130-47AC-A510-5285FAE659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Rectangle 33">
              <a:extLst>
                <a:ext uri="{FF2B5EF4-FFF2-40B4-BE49-F238E27FC236}">
                  <a16:creationId xmlns:a16="http://schemas.microsoft.com/office/drawing/2014/main" id="{DF1BC1DF-8089-49D8-9535-EAB0D7C9A4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02" name="Freeform 34">
              <a:extLst>
                <a:ext uri="{FF2B5EF4-FFF2-40B4-BE49-F238E27FC236}">
                  <a16:creationId xmlns:a16="http://schemas.microsoft.com/office/drawing/2014/main" id="{97388BAE-DCB9-4B88-9CDE-6FA3304D3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35">
              <a:extLst>
                <a:ext uri="{FF2B5EF4-FFF2-40B4-BE49-F238E27FC236}">
                  <a16:creationId xmlns:a16="http://schemas.microsoft.com/office/drawing/2014/main" id="{7E059A96-E5FE-4EE1-9C6D-3AB208BF67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36">
              <a:extLst>
                <a:ext uri="{FF2B5EF4-FFF2-40B4-BE49-F238E27FC236}">
                  <a16:creationId xmlns:a16="http://schemas.microsoft.com/office/drawing/2014/main" id="{CD6A3DCE-FBEE-41E7-A0EC-CA23A1DF3C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37">
              <a:extLst>
                <a:ext uri="{FF2B5EF4-FFF2-40B4-BE49-F238E27FC236}">
                  <a16:creationId xmlns:a16="http://schemas.microsoft.com/office/drawing/2014/main" id="{52966C83-B07E-463F-B982-F3E074D9D1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38">
              <a:extLst>
                <a:ext uri="{FF2B5EF4-FFF2-40B4-BE49-F238E27FC236}">
                  <a16:creationId xmlns:a16="http://schemas.microsoft.com/office/drawing/2014/main" id="{0F475B53-6578-4C68-AC7C-3BE28EA6A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39">
              <a:extLst>
                <a:ext uri="{FF2B5EF4-FFF2-40B4-BE49-F238E27FC236}">
                  <a16:creationId xmlns:a16="http://schemas.microsoft.com/office/drawing/2014/main" id="{8475C02B-D024-4E20-9EF3-2A7E96740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40">
              <a:extLst>
                <a:ext uri="{FF2B5EF4-FFF2-40B4-BE49-F238E27FC236}">
                  <a16:creationId xmlns:a16="http://schemas.microsoft.com/office/drawing/2014/main" id="{1F5EF5DC-7372-4549-B0A6-800F194068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41">
              <a:extLst>
                <a:ext uri="{FF2B5EF4-FFF2-40B4-BE49-F238E27FC236}">
                  <a16:creationId xmlns:a16="http://schemas.microsoft.com/office/drawing/2014/main" id="{8B908D96-CCB2-426B-862C-2BDB2AF717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42">
              <a:extLst>
                <a:ext uri="{FF2B5EF4-FFF2-40B4-BE49-F238E27FC236}">
                  <a16:creationId xmlns:a16="http://schemas.microsoft.com/office/drawing/2014/main" id="{26752E6D-E46B-4DA2-B280-5C696EF4FD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43">
              <a:extLst>
                <a:ext uri="{FF2B5EF4-FFF2-40B4-BE49-F238E27FC236}">
                  <a16:creationId xmlns:a16="http://schemas.microsoft.com/office/drawing/2014/main" id="{011E7A27-73CF-4E1E-8AE2-B88B96F3B3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2" name="Freeform 44">
              <a:extLst>
                <a:ext uri="{FF2B5EF4-FFF2-40B4-BE49-F238E27FC236}">
                  <a16:creationId xmlns:a16="http://schemas.microsoft.com/office/drawing/2014/main" id="{1DBE1EE2-4667-4A45-80F7-217D3B6FA7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3" name="Rectangle 45">
              <a:extLst>
                <a:ext uri="{FF2B5EF4-FFF2-40B4-BE49-F238E27FC236}">
                  <a16:creationId xmlns:a16="http://schemas.microsoft.com/office/drawing/2014/main" id="{A48239BC-3712-4110-AE92-4AC892603DE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14" name="Freeform 46">
              <a:extLst>
                <a:ext uri="{FF2B5EF4-FFF2-40B4-BE49-F238E27FC236}">
                  <a16:creationId xmlns:a16="http://schemas.microsoft.com/office/drawing/2014/main" id="{14B6D739-1C93-4350-BC14-ED88C6341B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5" name="Freeform 47">
              <a:extLst>
                <a:ext uri="{FF2B5EF4-FFF2-40B4-BE49-F238E27FC236}">
                  <a16:creationId xmlns:a16="http://schemas.microsoft.com/office/drawing/2014/main" id="{2F73DF89-CB95-4798-90CA-B7A1DF2D36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6" name="Freeform 48">
              <a:extLst>
                <a:ext uri="{FF2B5EF4-FFF2-40B4-BE49-F238E27FC236}">
                  <a16:creationId xmlns:a16="http://schemas.microsoft.com/office/drawing/2014/main" id="{1DA7D977-8D60-47B5-8071-30A6FA0C90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7" name="Freeform 49">
              <a:extLst>
                <a:ext uri="{FF2B5EF4-FFF2-40B4-BE49-F238E27FC236}">
                  <a16:creationId xmlns:a16="http://schemas.microsoft.com/office/drawing/2014/main" id="{4A241594-4FC5-4570-94B2-724F248A6B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8" name="Freeform 50">
              <a:extLst>
                <a:ext uri="{FF2B5EF4-FFF2-40B4-BE49-F238E27FC236}">
                  <a16:creationId xmlns:a16="http://schemas.microsoft.com/office/drawing/2014/main" id="{9D31F634-1A34-473E-A0FA-D06EB57D97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9" name="Freeform 51">
              <a:extLst>
                <a:ext uri="{FF2B5EF4-FFF2-40B4-BE49-F238E27FC236}">
                  <a16:creationId xmlns:a16="http://schemas.microsoft.com/office/drawing/2014/main" id="{CE20C679-7385-48FF-BBE5-5BA7C0E700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0" name="Freeform 52">
              <a:extLst>
                <a:ext uri="{FF2B5EF4-FFF2-40B4-BE49-F238E27FC236}">
                  <a16:creationId xmlns:a16="http://schemas.microsoft.com/office/drawing/2014/main" id="{ADF9CA3B-265F-4927-BA79-0A676AF3F5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1" name="Freeform 53">
              <a:extLst>
                <a:ext uri="{FF2B5EF4-FFF2-40B4-BE49-F238E27FC236}">
                  <a16:creationId xmlns:a16="http://schemas.microsoft.com/office/drawing/2014/main" id="{B138D01D-340C-4DB0-A0E1-D54B9319D5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2" name="Freeform 54">
              <a:extLst>
                <a:ext uri="{FF2B5EF4-FFF2-40B4-BE49-F238E27FC236}">
                  <a16:creationId xmlns:a16="http://schemas.microsoft.com/office/drawing/2014/main" id="{B56918B0-069B-4C98-995E-4D6B0B176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3" name="Freeform 55">
              <a:extLst>
                <a:ext uri="{FF2B5EF4-FFF2-40B4-BE49-F238E27FC236}">
                  <a16:creationId xmlns:a16="http://schemas.microsoft.com/office/drawing/2014/main" id="{2BD45940-09B7-4CD3-90E7-0EA2CF6A03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4" name="Freeform 56">
              <a:extLst>
                <a:ext uri="{FF2B5EF4-FFF2-40B4-BE49-F238E27FC236}">
                  <a16:creationId xmlns:a16="http://schemas.microsoft.com/office/drawing/2014/main" id="{347A8664-7179-419E-A26E-8250762910A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5" name="Freeform 57">
              <a:extLst>
                <a:ext uri="{FF2B5EF4-FFF2-40B4-BE49-F238E27FC236}">
                  <a16:creationId xmlns:a16="http://schemas.microsoft.com/office/drawing/2014/main" id="{B7350394-4D50-4E2E-8AF2-F4A52E734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26" name="Freeform 58">
              <a:extLst>
                <a:ext uri="{FF2B5EF4-FFF2-40B4-BE49-F238E27FC236}">
                  <a16:creationId xmlns:a16="http://schemas.microsoft.com/office/drawing/2014/main" id="{6B464294-4049-4542-A83E-22B8CC6331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8" name="Group 147">
            <a:extLst>
              <a:ext uri="{FF2B5EF4-FFF2-40B4-BE49-F238E27FC236}">
                <a16:creationId xmlns:a16="http://schemas.microsoft.com/office/drawing/2014/main" id="{4C78E281-F596-4ECB-979A-89D89452AA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29" name="Freeform 32">
              <a:extLst>
                <a:ext uri="{FF2B5EF4-FFF2-40B4-BE49-F238E27FC236}">
                  <a16:creationId xmlns:a16="http://schemas.microsoft.com/office/drawing/2014/main" id="{C20E68C0-5C9E-4DA6-83AD-0EC3179BB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0" name="Freeform 33">
              <a:extLst>
                <a:ext uri="{FF2B5EF4-FFF2-40B4-BE49-F238E27FC236}">
                  <a16:creationId xmlns:a16="http://schemas.microsoft.com/office/drawing/2014/main" id="{80C08ED9-C9F6-4168-816A-F5C5F3AF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1" name="Freeform 34">
              <a:extLst>
                <a:ext uri="{FF2B5EF4-FFF2-40B4-BE49-F238E27FC236}">
                  <a16:creationId xmlns:a16="http://schemas.microsoft.com/office/drawing/2014/main" id="{0A83E4BF-890D-4E0A-A720-48088D4224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2" name="Freeform 35">
              <a:extLst>
                <a:ext uri="{FF2B5EF4-FFF2-40B4-BE49-F238E27FC236}">
                  <a16:creationId xmlns:a16="http://schemas.microsoft.com/office/drawing/2014/main" id="{996F9B33-C769-451E-9044-EA85C625C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3" name="Freeform 36">
              <a:extLst>
                <a:ext uri="{FF2B5EF4-FFF2-40B4-BE49-F238E27FC236}">
                  <a16:creationId xmlns:a16="http://schemas.microsoft.com/office/drawing/2014/main" id="{F91D6EA2-C024-4E53-A81E-A50907517B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4" name="Freeform 37">
              <a:extLst>
                <a:ext uri="{FF2B5EF4-FFF2-40B4-BE49-F238E27FC236}">
                  <a16:creationId xmlns:a16="http://schemas.microsoft.com/office/drawing/2014/main" id="{233F8C4E-A946-462B-9703-971ABD45D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5" name="Freeform 38">
              <a:extLst>
                <a:ext uri="{FF2B5EF4-FFF2-40B4-BE49-F238E27FC236}">
                  <a16:creationId xmlns:a16="http://schemas.microsoft.com/office/drawing/2014/main" id="{06059614-A557-45C6-B625-488D41C394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6" name="Freeform 39">
              <a:extLst>
                <a:ext uri="{FF2B5EF4-FFF2-40B4-BE49-F238E27FC236}">
                  <a16:creationId xmlns:a16="http://schemas.microsoft.com/office/drawing/2014/main" id="{26BCD22B-880F-40F8-88AC-CD92853487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7" name="Freeform 40">
              <a:extLst>
                <a:ext uri="{FF2B5EF4-FFF2-40B4-BE49-F238E27FC236}">
                  <a16:creationId xmlns:a16="http://schemas.microsoft.com/office/drawing/2014/main" id="{52324B00-0190-4453-9F81-F0E913800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38" name="Rectangle 41">
              <a:extLst>
                <a:ext uri="{FF2B5EF4-FFF2-40B4-BE49-F238E27FC236}">
                  <a16:creationId xmlns:a16="http://schemas.microsoft.com/office/drawing/2014/main" id="{33BE57C0-F93F-4C88-B489-0BFA90D01BB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spTree>
    <p:extLst>
      <p:ext uri="{BB962C8B-B14F-4D97-AF65-F5344CB8AC3E}">
        <p14:creationId xmlns:p14="http://schemas.microsoft.com/office/powerpoint/2010/main" val="402938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0B0D8-2D24-2B20-4823-3AAD7533A09D}"/>
              </a:ext>
            </a:extLst>
          </p:cNvPr>
          <p:cNvSpPr>
            <a:spLocks noGrp="1"/>
          </p:cNvSpPr>
          <p:nvPr>
            <p:ph type="title"/>
          </p:nvPr>
        </p:nvSpPr>
        <p:spPr/>
        <p:txBody>
          <a:bodyPr/>
          <a:lstStyle/>
          <a:p>
            <a:r>
              <a:rPr lang="en-US"/>
              <a:t>Credit </a:t>
            </a:r>
            <a:br>
              <a:rPr lang="en-US"/>
            </a:br>
            <a:r>
              <a:rPr lang="en-US"/>
              <a:t>system</a:t>
            </a:r>
          </a:p>
        </p:txBody>
      </p:sp>
      <p:pic>
        <p:nvPicPr>
          <p:cNvPr id="5" name="Content Placeholder 4" descr="A screenshot of a document&#10;&#10;Description automatically generated">
            <a:extLst>
              <a:ext uri="{FF2B5EF4-FFF2-40B4-BE49-F238E27FC236}">
                <a16:creationId xmlns:a16="http://schemas.microsoft.com/office/drawing/2014/main" id="{1A86736E-47FD-C3F9-465E-F5B0C7C24AB1}"/>
              </a:ext>
            </a:extLst>
          </p:cNvPr>
          <p:cNvPicPr>
            <a:picLocks noGrp="1" noChangeAspect="1"/>
          </p:cNvPicPr>
          <p:nvPr>
            <p:ph idx="1"/>
          </p:nvPr>
        </p:nvPicPr>
        <p:blipFill>
          <a:blip r:embed="rId2"/>
          <a:stretch>
            <a:fillRect/>
          </a:stretch>
        </p:blipFill>
        <p:spPr>
          <a:xfrm>
            <a:off x="4855632" y="169332"/>
            <a:ext cx="7061919" cy="6583989"/>
          </a:xfrm>
        </p:spPr>
      </p:pic>
      <p:sp>
        <p:nvSpPr>
          <p:cNvPr id="4" name="Text Placeholder 3">
            <a:extLst>
              <a:ext uri="{FF2B5EF4-FFF2-40B4-BE49-F238E27FC236}">
                <a16:creationId xmlns:a16="http://schemas.microsoft.com/office/drawing/2014/main" id="{58249C60-7C89-B844-E887-C9F34FFFF75B}"/>
              </a:ext>
            </a:extLst>
          </p:cNvPr>
          <p:cNvSpPr>
            <a:spLocks noGrp="1"/>
          </p:cNvSpPr>
          <p:nvPr>
            <p:ph type="body" sz="half" idx="2"/>
          </p:nvPr>
        </p:nvSpPr>
        <p:spPr>
          <a:xfrm>
            <a:off x="431598" y="2460501"/>
            <a:ext cx="3867760" cy="3330699"/>
          </a:xfrm>
        </p:spPr>
        <p:txBody>
          <a:bodyPr vert="horz" lIns="91440" tIns="45720" rIns="91440" bIns="45720" rtlCol="0" anchor="t">
            <a:normAutofit/>
          </a:bodyPr>
          <a:lstStyle/>
          <a:p>
            <a:r>
              <a:rPr lang="en-US" sz="2800"/>
              <a:t>Credits are awarded for the various components of the TY </a:t>
            </a:r>
            <a:r>
              <a:rPr lang="en-US" sz="2800" err="1"/>
              <a:t>Programme</a:t>
            </a:r>
            <a:endParaRPr lang="en-US" sz="2800"/>
          </a:p>
        </p:txBody>
      </p:sp>
    </p:spTree>
    <p:extLst>
      <p:ext uri="{BB962C8B-B14F-4D97-AF65-F5344CB8AC3E}">
        <p14:creationId xmlns:p14="http://schemas.microsoft.com/office/powerpoint/2010/main" val="36329141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224EA-A47D-425F-9A0A-0BECA3179418}"/>
              </a:ext>
            </a:extLst>
          </p:cNvPr>
          <p:cNvSpPr>
            <a:spLocks noGrp="1"/>
          </p:cNvSpPr>
          <p:nvPr>
            <p:ph type="title"/>
          </p:nvPr>
        </p:nvSpPr>
        <p:spPr>
          <a:xfrm>
            <a:off x="1141413" y="618518"/>
            <a:ext cx="9905998" cy="1478570"/>
          </a:xfrm>
        </p:spPr>
        <p:txBody>
          <a:bodyPr>
            <a:normAutofit/>
          </a:bodyPr>
          <a:lstStyle/>
          <a:p>
            <a:r>
              <a:rPr lang="en-IE"/>
              <a:t>Student monitoring and Assessment</a:t>
            </a:r>
          </a:p>
        </p:txBody>
      </p:sp>
      <p:graphicFrame>
        <p:nvGraphicFramePr>
          <p:cNvPr id="5" name="Content Placeholder 2">
            <a:extLst>
              <a:ext uri="{FF2B5EF4-FFF2-40B4-BE49-F238E27FC236}">
                <a16:creationId xmlns:a16="http://schemas.microsoft.com/office/drawing/2014/main" id="{4DE38C79-864C-FB7A-A9C7-6700A38A3D11}"/>
              </a:ext>
            </a:extLst>
          </p:cNvPr>
          <p:cNvGraphicFramePr>
            <a:graphicFrameLocks noGrp="1"/>
          </p:cNvGraphicFramePr>
          <p:nvPr>
            <p:ph idx="1"/>
            <p:extLst>
              <p:ext uri="{D42A27DB-BD31-4B8C-83A1-F6EECF244321}">
                <p14:modId xmlns:p14="http://schemas.microsoft.com/office/powerpoint/2010/main" val="547013935"/>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304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00"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grpSp>
        <p:nvGrpSpPr>
          <p:cNvPr id="201" name="Group 93">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95" name="Group 94">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7"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08"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9"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0"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1"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2"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3"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4"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5"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6"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7"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18"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19"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0"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1"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2"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3"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24"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5"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6"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7"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8"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29"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0"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1"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2"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33"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grpSp>
          <p:nvGrpSpPr>
            <p:cNvPr id="96" name="Group 95">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97"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8"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99"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0"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1"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2"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3"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4"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5"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06"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grpSp>
      </p:grpSp>
      <p:sp useBgFill="1">
        <p:nvSpPr>
          <p:cNvPr id="202" name="Rectangle 134">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203"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DCEE87BF-E2C4-4FE7-BE9F-ECC1B9CE7F0E}"/>
              </a:ext>
            </a:extLst>
          </p:cNvPr>
          <p:cNvSpPr>
            <a:spLocks noGrp="1"/>
          </p:cNvSpPr>
          <p:nvPr>
            <p:ph type="title"/>
          </p:nvPr>
        </p:nvSpPr>
        <p:spPr>
          <a:xfrm>
            <a:off x="1127918" y="127450"/>
            <a:ext cx="4459286" cy="1478570"/>
          </a:xfrm>
        </p:spPr>
        <p:txBody>
          <a:bodyPr vert="horz" lIns="91440" tIns="45720" rIns="91440" bIns="45720" rtlCol="0" anchor="ctr">
            <a:normAutofit/>
          </a:bodyPr>
          <a:lstStyle/>
          <a:p>
            <a:r>
              <a:rPr lang="en-US"/>
              <a:t>CORE SUBJECTS</a:t>
            </a:r>
          </a:p>
        </p:txBody>
      </p:sp>
      <p:sp>
        <p:nvSpPr>
          <p:cNvPr id="4" name="Text Placeholder 3">
            <a:extLst>
              <a:ext uri="{FF2B5EF4-FFF2-40B4-BE49-F238E27FC236}">
                <a16:creationId xmlns:a16="http://schemas.microsoft.com/office/drawing/2014/main" id="{334900A4-98E5-41FC-B13D-C217D240DF3B}"/>
              </a:ext>
            </a:extLst>
          </p:cNvPr>
          <p:cNvSpPr>
            <a:spLocks noGrp="1"/>
          </p:cNvSpPr>
          <p:nvPr>
            <p:ph type="body" sz="half" idx="2"/>
          </p:nvPr>
        </p:nvSpPr>
        <p:spPr>
          <a:xfrm>
            <a:off x="1039417" y="1240365"/>
            <a:ext cx="4768055" cy="4926279"/>
          </a:xfrm>
        </p:spPr>
        <p:txBody>
          <a:bodyPr vert="horz" lIns="91440" tIns="45720" rIns="91440" bIns="45720" rtlCol="0">
            <a:normAutofit fontScale="77500" lnSpcReduction="20000"/>
          </a:bodyPr>
          <a:lstStyle/>
          <a:p>
            <a:pPr indent="-228600">
              <a:lnSpc>
                <a:spcPct val="110000"/>
              </a:lnSpc>
              <a:buFont typeface="Arial" panose="020B0604020202020204" pitchFamily="34" charset="0"/>
              <a:buChar char="•"/>
            </a:pPr>
            <a:r>
              <a:rPr lang="en-US" sz="2300"/>
              <a:t>English </a:t>
            </a:r>
          </a:p>
          <a:p>
            <a:pPr indent="-228600">
              <a:lnSpc>
                <a:spcPct val="110000"/>
              </a:lnSpc>
              <a:buFont typeface="Arial" panose="020B0604020202020204" pitchFamily="34" charset="0"/>
              <a:buChar char="•"/>
            </a:pPr>
            <a:r>
              <a:rPr lang="en-US" sz="2300"/>
              <a:t>Irish </a:t>
            </a:r>
          </a:p>
          <a:p>
            <a:pPr indent="-228600">
              <a:lnSpc>
                <a:spcPct val="110000"/>
              </a:lnSpc>
              <a:buFont typeface="Arial" panose="020B0604020202020204" pitchFamily="34" charset="0"/>
              <a:buChar char="•"/>
            </a:pPr>
            <a:r>
              <a:rPr lang="en-US" sz="2300"/>
              <a:t>Mathematics</a:t>
            </a:r>
          </a:p>
          <a:p>
            <a:pPr indent="-228600">
              <a:lnSpc>
                <a:spcPct val="110000"/>
              </a:lnSpc>
              <a:buFont typeface="Arial" panose="020B0604020202020204" pitchFamily="34" charset="0"/>
              <a:buChar char="•"/>
            </a:pPr>
            <a:r>
              <a:rPr lang="en-US" sz="2300"/>
              <a:t>Religion</a:t>
            </a:r>
          </a:p>
          <a:p>
            <a:pPr indent="-228600">
              <a:lnSpc>
                <a:spcPct val="110000"/>
              </a:lnSpc>
              <a:buFont typeface="Arial" panose="020B0604020202020204" pitchFamily="34" charset="0"/>
              <a:buChar char="•"/>
            </a:pPr>
            <a:r>
              <a:rPr lang="en-US" sz="2300"/>
              <a:t>Science</a:t>
            </a:r>
          </a:p>
          <a:p>
            <a:pPr indent="-228600">
              <a:lnSpc>
                <a:spcPct val="110000"/>
              </a:lnSpc>
              <a:buFont typeface="Arial" panose="020B0604020202020204" pitchFamily="34" charset="0"/>
              <a:buChar char="•"/>
            </a:pPr>
            <a:r>
              <a:rPr lang="en-US" sz="2300"/>
              <a:t>Digital Skills</a:t>
            </a:r>
          </a:p>
          <a:p>
            <a:pPr indent="-228600">
              <a:lnSpc>
                <a:spcPct val="110000"/>
              </a:lnSpc>
              <a:buFont typeface="Arial" panose="020B0604020202020204" pitchFamily="34" charset="0"/>
              <a:buChar char="•"/>
            </a:pPr>
            <a:r>
              <a:rPr lang="en-US" sz="2300"/>
              <a:t>Career Guidance </a:t>
            </a:r>
          </a:p>
          <a:p>
            <a:pPr indent="-228600">
              <a:lnSpc>
                <a:spcPct val="110000"/>
              </a:lnSpc>
              <a:buFont typeface="Arial" panose="020B0604020202020204" pitchFamily="34" charset="0"/>
              <a:buChar char="•"/>
            </a:pPr>
            <a:r>
              <a:rPr lang="en-US" sz="2300"/>
              <a:t>European Languages &amp; Culture Studies</a:t>
            </a:r>
          </a:p>
          <a:p>
            <a:pPr indent="-228600">
              <a:lnSpc>
                <a:spcPct val="110000"/>
              </a:lnSpc>
              <a:buFont typeface="Arial" panose="020B0604020202020204" pitchFamily="34" charset="0"/>
              <a:buChar char="•"/>
            </a:pPr>
            <a:r>
              <a:rPr lang="en-US" sz="2300"/>
              <a:t>Geography</a:t>
            </a:r>
          </a:p>
          <a:p>
            <a:pPr indent="-228600">
              <a:lnSpc>
                <a:spcPct val="110000"/>
              </a:lnSpc>
              <a:buFont typeface="Arial" panose="020B0604020202020204" pitchFamily="34" charset="0"/>
              <a:buChar char="•"/>
            </a:pPr>
            <a:r>
              <a:rPr lang="en-US" sz="2300"/>
              <a:t>Wellbeing </a:t>
            </a:r>
          </a:p>
          <a:p>
            <a:pPr indent="-228600">
              <a:lnSpc>
                <a:spcPct val="110000"/>
              </a:lnSpc>
              <a:buFont typeface="Arial" panose="020B0604020202020204" pitchFamily="34" charset="0"/>
              <a:buChar char="•"/>
            </a:pPr>
            <a:r>
              <a:rPr lang="en-US" sz="2300"/>
              <a:t>Music</a:t>
            </a:r>
          </a:p>
          <a:p>
            <a:pPr indent="-228600">
              <a:lnSpc>
                <a:spcPct val="110000"/>
              </a:lnSpc>
              <a:buFont typeface="Arial" panose="020B0604020202020204" pitchFamily="34" charset="0"/>
              <a:buChar char="•"/>
            </a:pPr>
            <a:r>
              <a:rPr lang="en-US" sz="2300"/>
              <a:t>SPHE</a:t>
            </a:r>
          </a:p>
          <a:p>
            <a:pPr indent="-228600">
              <a:lnSpc>
                <a:spcPct val="110000"/>
              </a:lnSpc>
              <a:buFont typeface="Arial" panose="020B0604020202020204" pitchFamily="34" charset="0"/>
              <a:buChar char="•"/>
            </a:pPr>
            <a:r>
              <a:rPr lang="en-US" sz="2300"/>
              <a:t>PE</a:t>
            </a:r>
          </a:p>
          <a:p>
            <a:pPr indent="-228600">
              <a:lnSpc>
                <a:spcPct val="110000"/>
              </a:lnSpc>
              <a:buFont typeface="Arial" panose="020B0604020202020204" pitchFamily="34" charset="0"/>
              <a:buChar char="•"/>
            </a:pPr>
            <a:endParaRPr lang="en-US" sz="1000"/>
          </a:p>
        </p:txBody>
      </p:sp>
      <p:pic>
        <p:nvPicPr>
          <p:cNvPr id="9" name="Picture 8">
            <a:extLst>
              <a:ext uri="{FF2B5EF4-FFF2-40B4-BE49-F238E27FC236}">
                <a16:creationId xmlns:a16="http://schemas.microsoft.com/office/drawing/2014/main" id="{6DE1DBE3-DA2D-4087-B275-B3EDC240555C}"/>
              </a:ext>
            </a:extLst>
          </p:cNvPr>
          <p:cNvPicPr>
            <a:picLocks noChangeAspect="1"/>
          </p:cNvPicPr>
          <p:nvPr/>
        </p:nvPicPr>
        <p:blipFill>
          <a:blip r:embed="rId4"/>
          <a:stretch>
            <a:fillRect/>
          </a:stretch>
        </p:blipFill>
        <p:spPr>
          <a:xfrm>
            <a:off x="6096000" y="1083966"/>
            <a:ext cx="5456279" cy="4665118"/>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204" name="Group 138">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40"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41"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2"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3"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4"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5"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6"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7"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8"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49"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0"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1"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52"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3"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4"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5"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6"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157"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8"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59"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0"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1"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2"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3"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4"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5"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166"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spTree>
    <p:extLst>
      <p:ext uri="{BB962C8B-B14F-4D97-AF65-F5344CB8AC3E}">
        <p14:creationId xmlns:p14="http://schemas.microsoft.com/office/powerpoint/2010/main" val="10600486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678C7-9074-A99D-E56E-3524E6736DA3}"/>
              </a:ext>
            </a:extLst>
          </p:cNvPr>
          <p:cNvSpPr>
            <a:spLocks noGrp="1"/>
          </p:cNvSpPr>
          <p:nvPr>
            <p:ph type="title"/>
          </p:nvPr>
        </p:nvSpPr>
        <p:spPr>
          <a:xfrm>
            <a:off x="1141413" y="618518"/>
            <a:ext cx="9905998" cy="1478570"/>
          </a:xfrm>
        </p:spPr>
        <p:txBody>
          <a:bodyPr>
            <a:normAutofit/>
          </a:bodyPr>
          <a:lstStyle/>
          <a:p>
            <a:r>
              <a:rPr lang="en-GB"/>
              <a:t> Student Portfolio presentations Assessment</a:t>
            </a:r>
          </a:p>
        </p:txBody>
      </p:sp>
      <p:graphicFrame>
        <p:nvGraphicFramePr>
          <p:cNvPr id="11" name="Content Placeholder 2">
            <a:extLst>
              <a:ext uri="{FF2B5EF4-FFF2-40B4-BE49-F238E27FC236}">
                <a16:creationId xmlns:a16="http://schemas.microsoft.com/office/drawing/2014/main" id="{6FC38CD5-B88D-6016-A060-884CA2FEB393}"/>
              </a:ext>
            </a:extLst>
          </p:cNvPr>
          <p:cNvGraphicFramePr>
            <a:graphicFrameLocks noGrp="1"/>
          </p:cNvGraphicFramePr>
          <p:nvPr>
            <p:ph idx="1"/>
            <p:extLst>
              <p:ext uri="{D42A27DB-BD31-4B8C-83A1-F6EECF244321}">
                <p14:modId xmlns:p14="http://schemas.microsoft.com/office/powerpoint/2010/main" val="1673319091"/>
              </p:ext>
            </p:extLst>
          </p:nvPr>
        </p:nvGraphicFramePr>
        <p:xfrm>
          <a:off x="1141413" y="2418820"/>
          <a:ext cx="9906000" cy="31427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69475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pic>
        <p:nvPicPr>
          <p:cNvPr id="133" name="Picture 2">
            <a:extLst>
              <a:ext uri="{FF2B5EF4-FFF2-40B4-BE49-F238E27FC236}">
                <a16:creationId xmlns:a16="http://schemas.microsoft.com/office/drawing/2014/main" id="{9ACD3AF8-B16E-4174-8C1A-41F683C4AF8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135" name="Group 134">
            <a:extLst>
              <a:ext uri="{FF2B5EF4-FFF2-40B4-BE49-F238E27FC236}">
                <a16:creationId xmlns:a16="http://schemas.microsoft.com/office/drawing/2014/main" id="{FF5EAD09-B81D-415F-8BCF-73C81AE05F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36" name="Rectangle 5">
              <a:extLst>
                <a:ext uri="{FF2B5EF4-FFF2-40B4-BE49-F238E27FC236}">
                  <a16:creationId xmlns:a16="http://schemas.microsoft.com/office/drawing/2014/main" id="{CFB79010-8ED4-49EF-AFD2-F4D8C80B69B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37" name="Freeform 6">
              <a:extLst>
                <a:ext uri="{FF2B5EF4-FFF2-40B4-BE49-F238E27FC236}">
                  <a16:creationId xmlns:a16="http://schemas.microsoft.com/office/drawing/2014/main" id="{4649B869-006E-42B5-9DDC-21049B130E0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8" name="Freeform 7">
              <a:extLst>
                <a:ext uri="{FF2B5EF4-FFF2-40B4-BE49-F238E27FC236}">
                  <a16:creationId xmlns:a16="http://schemas.microsoft.com/office/drawing/2014/main" id="{443096BD-333F-48B6-8220-D1F9793E40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39" name="Rectangle 8">
              <a:extLst>
                <a:ext uri="{FF2B5EF4-FFF2-40B4-BE49-F238E27FC236}">
                  <a16:creationId xmlns:a16="http://schemas.microsoft.com/office/drawing/2014/main" id="{1A45BB9A-7E84-4B9B-923A-270A97F852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40" name="Freeform 9">
              <a:extLst>
                <a:ext uri="{FF2B5EF4-FFF2-40B4-BE49-F238E27FC236}">
                  <a16:creationId xmlns:a16="http://schemas.microsoft.com/office/drawing/2014/main" id="{D7D7C768-2F76-4DE2-A807-1B9FFF816C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1" name="Freeform 10">
              <a:extLst>
                <a:ext uri="{FF2B5EF4-FFF2-40B4-BE49-F238E27FC236}">
                  <a16:creationId xmlns:a16="http://schemas.microsoft.com/office/drawing/2014/main" id="{1870B32E-EE42-470E-B543-CA55AEC8C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2" name="Freeform 11">
              <a:extLst>
                <a:ext uri="{FF2B5EF4-FFF2-40B4-BE49-F238E27FC236}">
                  <a16:creationId xmlns:a16="http://schemas.microsoft.com/office/drawing/2014/main" id="{EEF09120-11AA-4DB5-98A8-EC4923002C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3" name="Freeform 12">
              <a:extLst>
                <a:ext uri="{FF2B5EF4-FFF2-40B4-BE49-F238E27FC236}">
                  <a16:creationId xmlns:a16="http://schemas.microsoft.com/office/drawing/2014/main" id="{39CC463D-589C-461C-A234-0460EB06B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4" name="Freeform 13">
              <a:extLst>
                <a:ext uri="{FF2B5EF4-FFF2-40B4-BE49-F238E27FC236}">
                  <a16:creationId xmlns:a16="http://schemas.microsoft.com/office/drawing/2014/main" id="{B6516153-269A-421E-A021-CB3F3C5E1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5" name="Freeform 14">
              <a:extLst>
                <a:ext uri="{FF2B5EF4-FFF2-40B4-BE49-F238E27FC236}">
                  <a16:creationId xmlns:a16="http://schemas.microsoft.com/office/drawing/2014/main" id="{45E14300-6C4A-4F77-915F-F3B25B0237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6" name="Freeform 15">
              <a:extLst>
                <a:ext uri="{FF2B5EF4-FFF2-40B4-BE49-F238E27FC236}">
                  <a16:creationId xmlns:a16="http://schemas.microsoft.com/office/drawing/2014/main" id="{993E312A-E6A6-4B52-ADE6-618ADC89BA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7" name="Freeform 16">
              <a:extLst>
                <a:ext uri="{FF2B5EF4-FFF2-40B4-BE49-F238E27FC236}">
                  <a16:creationId xmlns:a16="http://schemas.microsoft.com/office/drawing/2014/main" id="{2F0F3026-2480-472B-8C52-36812C81E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8" name="Freeform 17">
              <a:extLst>
                <a:ext uri="{FF2B5EF4-FFF2-40B4-BE49-F238E27FC236}">
                  <a16:creationId xmlns:a16="http://schemas.microsoft.com/office/drawing/2014/main" id="{34E1C992-559D-4827-9F30-31A3CA7A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49" name="Freeform 18">
              <a:extLst>
                <a:ext uri="{FF2B5EF4-FFF2-40B4-BE49-F238E27FC236}">
                  <a16:creationId xmlns:a16="http://schemas.microsoft.com/office/drawing/2014/main" id="{D9F2FB98-F443-498F-AAD9-6945825681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0" name="Freeform 19">
              <a:extLst>
                <a:ext uri="{FF2B5EF4-FFF2-40B4-BE49-F238E27FC236}">
                  <a16:creationId xmlns:a16="http://schemas.microsoft.com/office/drawing/2014/main" id="{75DBF6EC-ED50-43E4-8A8B-64CE86A880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1" name="Freeform 20">
              <a:extLst>
                <a:ext uri="{FF2B5EF4-FFF2-40B4-BE49-F238E27FC236}">
                  <a16:creationId xmlns:a16="http://schemas.microsoft.com/office/drawing/2014/main" id="{FD854F40-AC43-4F21-9C62-2CE35CFD2B1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2" name="Freeform 21">
              <a:extLst>
                <a:ext uri="{FF2B5EF4-FFF2-40B4-BE49-F238E27FC236}">
                  <a16:creationId xmlns:a16="http://schemas.microsoft.com/office/drawing/2014/main" id="{62CCB560-494A-4F74-9DE4-068806A893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3" name="Freeform 22">
              <a:extLst>
                <a:ext uri="{FF2B5EF4-FFF2-40B4-BE49-F238E27FC236}">
                  <a16:creationId xmlns:a16="http://schemas.microsoft.com/office/drawing/2014/main" id="{6F9A05F2-B5D2-4D8A-9A78-14E45C13FE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4" name="Freeform 23">
              <a:extLst>
                <a:ext uri="{FF2B5EF4-FFF2-40B4-BE49-F238E27FC236}">
                  <a16:creationId xmlns:a16="http://schemas.microsoft.com/office/drawing/2014/main" id="{A6373189-19BB-4BEC-84A3-432253E058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5" name="Freeform 24">
              <a:extLst>
                <a:ext uri="{FF2B5EF4-FFF2-40B4-BE49-F238E27FC236}">
                  <a16:creationId xmlns:a16="http://schemas.microsoft.com/office/drawing/2014/main" id="{71AB3122-947A-44DB-B190-A2601C6C95C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6" name="Freeform 25">
              <a:extLst>
                <a:ext uri="{FF2B5EF4-FFF2-40B4-BE49-F238E27FC236}">
                  <a16:creationId xmlns:a16="http://schemas.microsoft.com/office/drawing/2014/main" id="{74B4109D-3AFC-4D44-87B1-0CDED3E63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7" name="Freeform 26">
              <a:extLst>
                <a:ext uri="{FF2B5EF4-FFF2-40B4-BE49-F238E27FC236}">
                  <a16:creationId xmlns:a16="http://schemas.microsoft.com/office/drawing/2014/main" id="{44AAD39F-F7C9-4D00-95E0-0465B4E8588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8" name="Freeform 27">
              <a:extLst>
                <a:ext uri="{FF2B5EF4-FFF2-40B4-BE49-F238E27FC236}">
                  <a16:creationId xmlns:a16="http://schemas.microsoft.com/office/drawing/2014/main" id="{C1DCAB8D-6EF6-4A84-8D0C-AA9226DEC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59" name="Freeform 28">
              <a:extLst>
                <a:ext uri="{FF2B5EF4-FFF2-40B4-BE49-F238E27FC236}">
                  <a16:creationId xmlns:a16="http://schemas.microsoft.com/office/drawing/2014/main" id="{C407F97F-83CF-4703-B9E0-6335530E32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0" name="Freeform 29">
              <a:extLst>
                <a:ext uri="{FF2B5EF4-FFF2-40B4-BE49-F238E27FC236}">
                  <a16:creationId xmlns:a16="http://schemas.microsoft.com/office/drawing/2014/main" id="{0D8D2363-5D84-4CFF-89AA-3C93C859DB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1" name="Freeform 30">
              <a:extLst>
                <a:ext uri="{FF2B5EF4-FFF2-40B4-BE49-F238E27FC236}">
                  <a16:creationId xmlns:a16="http://schemas.microsoft.com/office/drawing/2014/main" id="{0435A35C-AC99-4E12-8CB0-9C640DAA945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2" name="Freeform 31">
              <a:extLst>
                <a:ext uri="{FF2B5EF4-FFF2-40B4-BE49-F238E27FC236}">
                  <a16:creationId xmlns:a16="http://schemas.microsoft.com/office/drawing/2014/main" id="{F20392CF-2256-4527-836B-2E6F88596E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3" name="Freeform 32">
              <a:extLst>
                <a:ext uri="{FF2B5EF4-FFF2-40B4-BE49-F238E27FC236}">
                  <a16:creationId xmlns:a16="http://schemas.microsoft.com/office/drawing/2014/main" id="{C52C3AD3-122C-4010-9C55-B0247F8CCA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4" name="Rectangle 33">
              <a:extLst>
                <a:ext uri="{FF2B5EF4-FFF2-40B4-BE49-F238E27FC236}">
                  <a16:creationId xmlns:a16="http://schemas.microsoft.com/office/drawing/2014/main" id="{EFCB53ED-09C0-4AD7-9BBC-366833D5FE0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65" name="Freeform 34">
              <a:extLst>
                <a:ext uri="{FF2B5EF4-FFF2-40B4-BE49-F238E27FC236}">
                  <a16:creationId xmlns:a16="http://schemas.microsoft.com/office/drawing/2014/main" id="{6F309F52-BFCF-47D9-8089-BC049540DB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6" name="Freeform 35">
              <a:extLst>
                <a:ext uri="{FF2B5EF4-FFF2-40B4-BE49-F238E27FC236}">
                  <a16:creationId xmlns:a16="http://schemas.microsoft.com/office/drawing/2014/main" id="{5F9AE85F-C7AA-4761-B468-2E100829BC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7" name="Freeform 36">
              <a:extLst>
                <a:ext uri="{FF2B5EF4-FFF2-40B4-BE49-F238E27FC236}">
                  <a16:creationId xmlns:a16="http://schemas.microsoft.com/office/drawing/2014/main" id="{2C81C778-91E5-4AE9-AACB-8566E7A28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8" name="Freeform 37">
              <a:extLst>
                <a:ext uri="{FF2B5EF4-FFF2-40B4-BE49-F238E27FC236}">
                  <a16:creationId xmlns:a16="http://schemas.microsoft.com/office/drawing/2014/main" id="{6C56E0B4-58A0-4B2B-BD56-54121BB8D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69" name="Freeform 38">
              <a:extLst>
                <a:ext uri="{FF2B5EF4-FFF2-40B4-BE49-F238E27FC236}">
                  <a16:creationId xmlns:a16="http://schemas.microsoft.com/office/drawing/2014/main" id="{88A29CFE-13A6-4509-946F-5C074F856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0" name="Freeform 39">
              <a:extLst>
                <a:ext uri="{FF2B5EF4-FFF2-40B4-BE49-F238E27FC236}">
                  <a16:creationId xmlns:a16="http://schemas.microsoft.com/office/drawing/2014/main" id="{00235A0A-018B-4499-AC16-AF83457BF4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1" name="Freeform 40">
              <a:extLst>
                <a:ext uri="{FF2B5EF4-FFF2-40B4-BE49-F238E27FC236}">
                  <a16:creationId xmlns:a16="http://schemas.microsoft.com/office/drawing/2014/main" id="{861DF9B7-50DC-4EBE-8B23-97FE92DBBB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2" name="Freeform 41">
              <a:extLst>
                <a:ext uri="{FF2B5EF4-FFF2-40B4-BE49-F238E27FC236}">
                  <a16:creationId xmlns:a16="http://schemas.microsoft.com/office/drawing/2014/main" id="{69673907-73D7-4729-A911-9BD078EC2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3" name="Freeform 42">
              <a:extLst>
                <a:ext uri="{FF2B5EF4-FFF2-40B4-BE49-F238E27FC236}">
                  <a16:creationId xmlns:a16="http://schemas.microsoft.com/office/drawing/2014/main" id="{4DC844D3-8053-4EE7-A286-50157B6FD8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4" name="Freeform 43">
              <a:extLst>
                <a:ext uri="{FF2B5EF4-FFF2-40B4-BE49-F238E27FC236}">
                  <a16:creationId xmlns:a16="http://schemas.microsoft.com/office/drawing/2014/main" id="{D67575A0-A45A-4773-874C-16370E367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5" name="Freeform 44">
              <a:extLst>
                <a:ext uri="{FF2B5EF4-FFF2-40B4-BE49-F238E27FC236}">
                  <a16:creationId xmlns:a16="http://schemas.microsoft.com/office/drawing/2014/main" id="{4327252B-B62B-4DE0-A924-B7F6E40AD9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6" name="Rectangle 45">
              <a:extLst>
                <a:ext uri="{FF2B5EF4-FFF2-40B4-BE49-F238E27FC236}">
                  <a16:creationId xmlns:a16="http://schemas.microsoft.com/office/drawing/2014/main" id="{778BC6A7-AC19-497B-A7C6-E447B2EBDA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177" name="Freeform 46">
              <a:extLst>
                <a:ext uri="{FF2B5EF4-FFF2-40B4-BE49-F238E27FC236}">
                  <a16:creationId xmlns:a16="http://schemas.microsoft.com/office/drawing/2014/main" id="{4E79A87B-BF1F-437A-9FED-BE93025E50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8" name="Freeform 47">
              <a:extLst>
                <a:ext uri="{FF2B5EF4-FFF2-40B4-BE49-F238E27FC236}">
                  <a16:creationId xmlns:a16="http://schemas.microsoft.com/office/drawing/2014/main" id="{DFAAF3CC-B4E0-45C8-AC2D-EF0D6D823D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79" name="Freeform 48">
              <a:extLst>
                <a:ext uri="{FF2B5EF4-FFF2-40B4-BE49-F238E27FC236}">
                  <a16:creationId xmlns:a16="http://schemas.microsoft.com/office/drawing/2014/main" id="{A5A12C87-1E4A-4664-B2F4-A1C8B656F9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0" name="Freeform 49">
              <a:extLst>
                <a:ext uri="{FF2B5EF4-FFF2-40B4-BE49-F238E27FC236}">
                  <a16:creationId xmlns:a16="http://schemas.microsoft.com/office/drawing/2014/main" id="{B3AF8230-4630-4505-ADDB-16A9B6B377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1" name="Freeform 50">
              <a:extLst>
                <a:ext uri="{FF2B5EF4-FFF2-40B4-BE49-F238E27FC236}">
                  <a16:creationId xmlns:a16="http://schemas.microsoft.com/office/drawing/2014/main" id="{33F93F6D-724D-42F3-AF1D-3081EAB5D1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2" name="Freeform 51">
              <a:extLst>
                <a:ext uri="{FF2B5EF4-FFF2-40B4-BE49-F238E27FC236}">
                  <a16:creationId xmlns:a16="http://schemas.microsoft.com/office/drawing/2014/main" id="{F5DD7A8F-FB67-4E79-80DB-0FAF3A0989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3" name="Freeform 52">
              <a:extLst>
                <a:ext uri="{FF2B5EF4-FFF2-40B4-BE49-F238E27FC236}">
                  <a16:creationId xmlns:a16="http://schemas.microsoft.com/office/drawing/2014/main" id="{7B140A84-E89E-4A80-9DF8-7BCA45F908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4" name="Freeform 53">
              <a:extLst>
                <a:ext uri="{FF2B5EF4-FFF2-40B4-BE49-F238E27FC236}">
                  <a16:creationId xmlns:a16="http://schemas.microsoft.com/office/drawing/2014/main" id="{279E1D6A-EFE2-44C6-A5BF-DFADF0DC91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5" name="Freeform 54">
              <a:extLst>
                <a:ext uri="{FF2B5EF4-FFF2-40B4-BE49-F238E27FC236}">
                  <a16:creationId xmlns:a16="http://schemas.microsoft.com/office/drawing/2014/main" id="{C9FA2204-561F-4ABB-988C-03053820F1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6" name="Freeform 55">
              <a:extLst>
                <a:ext uri="{FF2B5EF4-FFF2-40B4-BE49-F238E27FC236}">
                  <a16:creationId xmlns:a16="http://schemas.microsoft.com/office/drawing/2014/main" id="{8BD7D04E-AC0A-424F-BC40-28842DAFFA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7" name="Freeform 56">
              <a:extLst>
                <a:ext uri="{FF2B5EF4-FFF2-40B4-BE49-F238E27FC236}">
                  <a16:creationId xmlns:a16="http://schemas.microsoft.com/office/drawing/2014/main" id="{32B616A2-FE09-47DD-B58C-12EE58B7CA5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8" name="Freeform 57">
              <a:extLst>
                <a:ext uri="{FF2B5EF4-FFF2-40B4-BE49-F238E27FC236}">
                  <a16:creationId xmlns:a16="http://schemas.microsoft.com/office/drawing/2014/main" id="{08C5EAF5-6064-484E-BA05-80D09D84EA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189" name="Freeform 58">
              <a:extLst>
                <a:ext uri="{FF2B5EF4-FFF2-40B4-BE49-F238E27FC236}">
                  <a16:creationId xmlns:a16="http://schemas.microsoft.com/office/drawing/2014/main" id="{F11D90DF-D275-4725-884C-77E5E01D89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sp useBgFill="1">
        <p:nvSpPr>
          <p:cNvPr id="191" name="Rectangle 190">
            <a:extLst>
              <a:ext uri="{FF2B5EF4-FFF2-40B4-BE49-F238E27FC236}">
                <a16:creationId xmlns:a16="http://schemas.microsoft.com/office/drawing/2014/main" id="{B7D4B16D-600A-41A1-8B1B-3727C56C0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DE7C35E0-BD19-4AFC-81BF-7A7507E9C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60000"/>
            </a:schemeClr>
          </a:solidFill>
          <a:effectLst/>
        </p:grpSpPr>
        <p:sp>
          <p:nvSpPr>
            <p:cNvPr id="194" name="Rectangle 5">
              <a:extLst>
                <a:ext uri="{FF2B5EF4-FFF2-40B4-BE49-F238E27FC236}">
                  <a16:creationId xmlns:a16="http://schemas.microsoft.com/office/drawing/2014/main" id="{1E08D20A-3975-4596-85C6-D4679958628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5" name="Freeform 6">
              <a:extLst>
                <a:ext uri="{FF2B5EF4-FFF2-40B4-BE49-F238E27FC236}">
                  <a16:creationId xmlns:a16="http://schemas.microsoft.com/office/drawing/2014/main" id="{630A9349-BFE4-4720-A229-98DCD3B69F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6" name="Freeform 7">
              <a:extLst>
                <a:ext uri="{FF2B5EF4-FFF2-40B4-BE49-F238E27FC236}">
                  <a16:creationId xmlns:a16="http://schemas.microsoft.com/office/drawing/2014/main" id="{28487744-BBC9-4D40-85B3-0D45003C33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7" name="Rectangle 8">
              <a:extLst>
                <a:ext uri="{FF2B5EF4-FFF2-40B4-BE49-F238E27FC236}">
                  <a16:creationId xmlns:a16="http://schemas.microsoft.com/office/drawing/2014/main" id="{FAD6EF4D-97BD-46B4-9B5B-CD70971DD5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98" name="Freeform 9">
              <a:extLst>
                <a:ext uri="{FF2B5EF4-FFF2-40B4-BE49-F238E27FC236}">
                  <a16:creationId xmlns:a16="http://schemas.microsoft.com/office/drawing/2014/main" id="{210DCC42-11D2-4162-B47A-869B3F6694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9" name="Freeform 10">
              <a:extLst>
                <a:ext uri="{FF2B5EF4-FFF2-40B4-BE49-F238E27FC236}">
                  <a16:creationId xmlns:a16="http://schemas.microsoft.com/office/drawing/2014/main" id="{DE4880D6-6ECE-4F1B-B474-FE3940D043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0" name="Freeform 11">
              <a:extLst>
                <a:ext uri="{FF2B5EF4-FFF2-40B4-BE49-F238E27FC236}">
                  <a16:creationId xmlns:a16="http://schemas.microsoft.com/office/drawing/2014/main" id="{A1A39307-F675-49D2-9E45-28DA2AB5C9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1" name="Freeform 12">
              <a:extLst>
                <a:ext uri="{FF2B5EF4-FFF2-40B4-BE49-F238E27FC236}">
                  <a16:creationId xmlns:a16="http://schemas.microsoft.com/office/drawing/2014/main" id="{AC5E23C5-C5D6-4BC3-9531-C0B2D7D29F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2" name="Freeform 13">
              <a:extLst>
                <a:ext uri="{FF2B5EF4-FFF2-40B4-BE49-F238E27FC236}">
                  <a16:creationId xmlns:a16="http://schemas.microsoft.com/office/drawing/2014/main" id="{4D3FC0A7-9672-4B19-8D54-71C3B39F7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3" name="Freeform 14">
              <a:extLst>
                <a:ext uri="{FF2B5EF4-FFF2-40B4-BE49-F238E27FC236}">
                  <a16:creationId xmlns:a16="http://schemas.microsoft.com/office/drawing/2014/main" id="{9911D04C-3FFB-4D1E-8F59-5C02692E3E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4" name="Freeform 15">
              <a:extLst>
                <a:ext uri="{FF2B5EF4-FFF2-40B4-BE49-F238E27FC236}">
                  <a16:creationId xmlns:a16="http://schemas.microsoft.com/office/drawing/2014/main" id="{A0178C8F-EF32-4F3D-B022-60A7DE1367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5" name="Freeform 16">
              <a:extLst>
                <a:ext uri="{FF2B5EF4-FFF2-40B4-BE49-F238E27FC236}">
                  <a16:creationId xmlns:a16="http://schemas.microsoft.com/office/drawing/2014/main" id="{EEB2DD25-DE0D-48CE-8218-E4EF12273A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 name="Freeform 17">
              <a:extLst>
                <a:ext uri="{FF2B5EF4-FFF2-40B4-BE49-F238E27FC236}">
                  <a16:creationId xmlns:a16="http://schemas.microsoft.com/office/drawing/2014/main" id="{13C92E55-66CB-48F7-BF28-5D8ED146B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 name="Freeform 18">
              <a:extLst>
                <a:ext uri="{FF2B5EF4-FFF2-40B4-BE49-F238E27FC236}">
                  <a16:creationId xmlns:a16="http://schemas.microsoft.com/office/drawing/2014/main" id="{CB0B6C7B-4820-48AB-92AF-896559F009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 name="Freeform 19">
              <a:extLst>
                <a:ext uri="{FF2B5EF4-FFF2-40B4-BE49-F238E27FC236}">
                  <a16:creationId xmlns:a16="http://schemas.microsoft.com/office/drawing/2014/main" id="{2018EECD-4518-458F-989E-6FCAE5AE04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 name="Freeform 20">
              <a:extLst>
                <a:ext uri="{FF2B5EF4-FFF2-40B4-BE49-F238E27FC236}">
                  <a16:creationId xmlns:a16="http://schemas.microsoft.com/office/drawing/2014/main" id="{1FB0915F-3C52-468A-87E7-F3EE381DA3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 name="Freeform 21">
              <a:extLst>
                <a:ext uri="{FF2B5EF4-FFF2-40B4-BE49-F238E27FC236}">
                  <a16:creationId xmlns:a16="http://schemas.microsoft.com/office/drawing/2014/main" id="{7B184771-5A8E-4ED5-9179-24B19F26C32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 name="Freeform 22">
              <a:extLst>
                <a:ext uri="{FF2B5EF4-FFF2-40B4-BE49-F238E27FC236}">
                  <a16:creationId xmlns:a16="http://schemas.microsoft.com/office/drawing/2014/main" id="{BC5162D1-D64C-4FBA-BE86-11B27A743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 name="Freeform 23">
              <a:extLst>
                <a:ext uri="{FF2B5EF4-FFF2-40B4-BE49-F238E27FC236}">
                  <a16:creationId xmlns:a16="http://schemas.microsoft.com/office/drawing/2014/main" id="{9EFF345C-6A58-4123-B2D1-2ED9E36912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 name="Freeform 24">
              <a:extLst>
                <a:ext uri="{FF2B5EF4-FFF2-40B4-BE49-F238E27FC236}">
                  <a16:creationId xmlns:a16="http://schemas.microsoft.com/office/drawing/2014/main" id="{03CE89F7-AE1C-4370-920E-EE04C4124F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 name="Freeform 25">
              <a:extLst>
                <a:ext uri="{FF2B5EF4-FFF2-40B4-BE49-F238E27FC236}">
                  <a16:creationId xmlns:a16="http://schemas.microsoft.com/office/drawing/2014/main" id="{D6E298F6-F99D-49EF-B614-24D2179C2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 name="Freeform 26">
              <a:extLst>
                <a:ext uri="{FF2B5EF4-FFF2-40B4-BE49-F238E27FC236}">
                  <a16:creationId xmlns:a16="http://schemas.microsoft.com/office/drawing/2014/main" id="{2424FD35-451D-468C-9EB2-8DA350C124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6" name="Freeform 27">
              <a:extLst>
                <a:ext uri="{FF2B5EF4-FFF2-40B4-BE49-F238E27FC236}">
                  <a16:creationId xmlns:a16="http://schemas.microsoft.com/office/drawing/2014/main" id="{45BC0C6F-B91F-42CC-9046-522FE8223C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7" name="Freeform 28">
              <a:extLst>
                <a:ext uri="{FF2B5EF4-FFF2-40B4-BE49-F238E27FC236}">
                  <a16:creationId xmlns:a16="http://schemas.microsoft.com/office/drawing/2014/main" id="{F88AFBEE-A8B5-4B18-B834-5269F6C13C0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8" name="Freeform 29">
              <a:extLst>
                <a:ext uri="{FF2B5EF4-FFF2-40B4-BE49-F238E27FC236}">
                  <a16:creationId xmlns:a16="http://schemas.microsoft.com/office/drawing/2014/main" id="{64B0F493-EC69-4C85-87D4-287628231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9" name="Freeform 30">
              <a:extLst>
                <a:ext uri="{FF2B5EF4-FFF2-40B4-BE49-F238E27FC236}">
                  <a16:creationId xmlns:a16="http://schemas.microsoft.com/office/drawing/2014/main" id="{09920E7F-979C-40F6-8FB1-791325A4A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0" name="Freeform 31">
              <a:extLst>
                <a:ext uri="{FF2B5EF4-FFF2-40B4-BE49-F238E27FC236}">
                  <a16:creationId xmlns:a16="http://schemas.microsoft.com/office/drawing/2014/main" id="{1387BCC3-D7BF-443E-B18C-87B696E64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1" name="Freeform 32">
              <a:extLst>
                <a:ext uri="{FF2B5EF4-FFF2-40B4-BE49-F238E27FC236}">
                  <a16:creationId xmlns:a16="http://schemas.microsoft.com/office/drawing/2014/main" id="{F1C0670D-9FA2-48D7-AFDB-4438ECC3EE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Rectangle 33">
              <a:extLst>
                <a:ext uri="{FF2B5EF4-FFF2-40B4-BE49-F238E27FC236}">
                  <a16:creationId xmlns:a16="http://schemas.microsoft.com/office/drawing/2014/main" id="{34088C0C-CAD1-4E66-A162-1D7020365B6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23" name="Freeform 34">
              <a:extLst>
                <a:ext uri="{FF2B5EF4-FFF2-40B4-BE49-F238E27FC236}">
                  <a16:creationId xmlns:a16="http://schemas.microsoft.com/office/drawing/2014/main" id="{B8C224A6-72B4-4763-B708-65A321D0D6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Freeform 35">
              <a:extLst>
                <a:ext uri="{FF2B5EF4-FFF2-40B4-BE49-F238E27FC236}">
                  <a16:creationId xmlns:a16="http://schemas.microsoft.com/office/drawing/2014/main" id="{2EE3A964-523C-470B-8B10-09053452C5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5" name="Freeform 36">
              <a:extLst>
                <a:ext uri="{FF2B5EF4-FFF2-40B4-BE49-F238E27FC236}">
                  <a16:creationId xmlns:a16="http://schemas.microsoft.com/office/drawing/2014/main" id="{1B87487E-C0EA-4E2A-8FC0-3D4C4F017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6" name="Freeform 37">
              <a:extLst>
                <a:ext uri="{FF2B5EF4-FFF2-40B4-BE49-F238E27FC236}">
                  <a16:creationId xmlns:a16="http://schemas.microsoft.com/office/drawing/2014/main" id="{D8B57E7E-D885-4A0B-BBA0-E3BC3A68CD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38">
              <a:extLst>
                <a:ext uri="{FF2B5EF4-FFF2-40B4-BE49-F238E27FC236}">
                  <a16:creationId xmlns:a16="http://schemas.microsoft.com/office/drawing/2014/main" id="{6FB84573-B84B-4571-A6E5-91CD308E7D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8" name="Freeform 39">
              <a:extLst>
                <a:ext uri="{FF2B5EF4-FFF2-40B4-BE49-F238E27FC236}">
                  <a16:creationId xmlns:a16="http://schemas.microsoft.com/office/drawing/2014/main" id="{7EE5EE00-E139-4AB9-ACFC-5E39CFA95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9" name="Freeform 40">
              <a:extLst>
                <a:ext uri="{FF2B5EF4-FFF2-40B4-BE49-F238E27FC236}">
                  <a16:creationId xmlns:a16="http://schemas.microsoft.com/office/drawing/2014/main" id="{5A38A6AA-6753-4EFE-94BB-96DF739758C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0" name="Freeform 41">
              <a:extLst>
                <a:ext uri="{FF2B5EF4-FFF2-40B4-BE49-F238E27FC236}">
                  <a16:creationId xmlns:a16="http://schemas.microsoft.com/office/drawing/2014/main" id="{506AB599-570B-4547-97F4-F2C672301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1" name="Freeform 42">
              <a:extLst>
                <a:ext uri="{FF2B5EF4-FFF2-40B4-BE49-F238E27FC236}">
                  <a16:creationId xmlns:a16="http://schemas.microsoft.com/office/drawing/2014/main" id="{9AFDEA1E-DBAB-4507-8D36-786F19A85BA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2" name="Freeform 43">
              <a:extLst>
                <a:ext uri="{FF2B5EF4-FFF2-40B4-BE49-F238E27FC236}">
                  <a16:creationId xmlns:a16="http://schemas.microsoft.com/office/drawing/2014/main" id="{C824D6F7-0BDF-4C8C-869D-BDDEB07641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3" name="Freeform 44">
              <a:extLst>
                <a:ext uri="{FF2B5EF4-FFF2-40B4-BE49-F238E27FC236}">
                  <a16:creationId xmlns:a16="http://schemas.microsoft.com/office/drawing/2014/main" id="{6953C491-AE0F-4D2B-9474-18D5E8B5DC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4" name="Rectangle 45">
              <a:extLst>
                <a:ext uri="{FF2B5EF4-FFF2-40B4-BE49-F238E27FC236}">
                  <a16:creationId xmlns:a16="http://schemas.microsoft.com/office/drawing/2014/main" id="{5B956350-9BDD-4090-B2B6-12C13D1CE27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35" name="Freeform 46">
              <a:extLst>
                <a:ext uri="{FF2B5EF4-FFF2-40B4-BE49-F238E27FC236}">
                  <a16:creationId xmlns:a16="http://schemas.microsoft.com/office/drawing/2014/main" id="{ECE31E80-E354-44C3-81E0-4E3E41DDF6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6" name="Freeform 47">
              <a:extLst>
                <a:ext uri="{FF2B5EF4-FFF2-40B4-BE49-F238E27FC236}">
                  <a16:creationId xmlns:a16="http://schemas.microsoft.com/office/drawing/2014/main" id="{9DFA35DB-5360-405A-A7EB-064E51FBC0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48">
              <a:extLst>
                <a:ext uri="{FF2B5EF4-FFF2-40B4-BE49-F238E27FC236}">
                  <a16:creationId xmlns:a16="http://schemas.microsoft.com/office/drawing/2014/main" id="{2DA499BD-4313-4AD1-BE87-4BEF50FEC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8" name="Freeform 49">
              <a:extLst>
                <a:ext uri="{FF2B5EF4-FFF2-40B4-BE49-F238E27FC236}">
                  <a16:creationId xmlns:a16="http://schemas.microsoft.com/office/drawing/2014/main" id="{680E4C6D-12D1-417A-A709-EC416D98FA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9" name="Freeform 50">
              <a:extLst>
                <a:ext uri="{FF2B5EF4-FFF2-40B4-BE49-F238E27FC236}">
                  <a16:creationId xmlns:a16="http://schemas.microsoft.com/office/drawing/2014/main" id="{C93537B4-09B6-4CC6-92DE-3D3BDAC7AB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0" name="Freeform 51">
              <a:extLst>
                <a:ext uri="{FF2B5EF4-FFF2-40B4-BE49-F238E27FC236}">
                  <a16:creationId xmlns:a16="http://schemas.microsoft.com/office/drawing/2014/main" id="{5D100FC5-9EA8-4DA7-AFA4-BC60831FD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1" name="Freeform 52">
              <a:extLst>
                <a:ext uri="{FF2B5EF4-FFF2-40B4-BE49-F238E27FC236}">
                  <a16:creationId xmlns:a16="http://schemas.microsoft.com/office/drawing/2014/main" id="{3F10D757-6A3B-4314-9755-419B3738E4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2" name="Freeform 53">
              <a:extLst>
                <a:ext uri="{FF2B5EF4-FFF2-40B4-BE49-F238E27FC236}">
                  <a16:creationId xmlns:a16="http://schemas.microsoft.com/office/drawing/2014/main" id="{28A4D881-D08B-4AAF-866D-7C3160112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3" name="Freeform 54">
              <a:extLst>
                <a:ext uri="{FF2B5EF4-FFF2-40B4-BE49-F238E27FC236}">
                  <a16:creationId xmlns:a16="http://schemas.microsoft.com/office/drawing/2014/main" id="{A666F3F8-571E-483F-9B9F-31EDB91A9C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4" name="Freeform 55">
              <a:extLst>
                <a:ext uri="{FF2B5EF4-FFF2-40B4-BE49-F238E27FC236}">
                  <a16:creationId xmlns:a16="http://schemas.microsoft.com/office/drawing/2014/main" id="{18305C0F-0A00-450D-92A1-313C724398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5" name="Freeform 56">
              <a:extLst>
                <a:ext uri="{FF2B5EF4-FFF2-40B4-BE49-F238E27FC236}">
                  <a16:creationId xmlns:a16="http://schemas.microsoft.com/office/drawing/2014/main" id="{9A5635D8-CCB7-4D16-BB87-B1BC1AC97DC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6" name="Freeform 57">
              <a:extLst>
                <a:ext uri="{FF2B5EF4-FFF2-40B4-BE49-F238E27FC236}">
                  <a16:creationId xmlns:a16="http://schemas.microsoft.com/office/drawing/2014/main" id="{7C10A784-B5EE-4486-96E7-3CC72B93AE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7" name="Freeform 58">
              <a:extLst>
                <a:ext uri="{FF2B5EF4-FFF2-40B4-BE49-F238E27FC236}">
                  <a16:creationId xmlns:a16="http://schemas.microsoft.com/office/drawing/2014/main" id="{AE5FA7CA-916C-4A34-A727-E0289D891A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249" name="Picture 2">
            <a:extLst>
              <a:ext uri="{FF2B5EF4-FFF2-40B4-BE49-F238E27FC236}">
                <a16:creationId xmlns:a16="http://schemas.microsoft.com/office/drawing/2014/main" id="{51039561-92F9-40EE-900B-6AA0F58042A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 y="9525"/>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B1CA982D-0759-4292-F158-CEA55B7BB197}"/>
              </a:ext>
            </a:extLst>
          </p:cNvPr>
          <p:cNvSpPr>
            <a:spLocks noGrp="1"/>
          </p:cNvSpPr>
          <p:nvPr>
            <p:ph type="title"/>
          </p:nvPr>
        </p:nvSpPr>
        <p:spPr>
          <a:xfrm>
            <a:off x="2043113" y="838228"/>
            <a:ext cx="4527929" cy="3164209"/>
          </a:xfrm>
        </p:spPr>
        <p:txBody>
          <a:bodyPr vert="horz" lIns="91440" tIns="45720" rIns="91440" bIns="45720" rtlCol="0" anchor="ctr">
            <a:normAutofit fontScale="90000"/>
          </a:bodyPr>
          <a:lstStyle/>
          <a:p>
            <a:pPr algn="ctr"/>
            <a:r>
              <a:rPr lang="en-US" sz="2900"/>
              <a:t>   </a:t>
            </a:r>
            <a:br>
              <a:rPr lang="en-US" sz="2900"/>
            </a:br>
            <a:br>
              <a:rPr lang="en-US" sz="2900"/>
            </a:br>
            <a:br>
              <a:rPr lang="en-US" sz="2900"/>
            </a:br>
            <a:br>
              <a:rPr lang="en-US" sz="2900"/>
            </a:br>
            <a:br>
              <a:rPr lang="en-US" sz="4000"/>
            </a:br>
            <a:r>
              <a:rPr lang="en-US" sz="4000"/>
              <a:t>  Progression and  Developments in the Transition Year</a:t>
            </a:r>
            <a:br>
              <a:rPr lang="en-US" sz="4000"/>
            </a:br>
            <a:r>
              <a:rPr lang="en-US" sz="4000"/>
              <a:t>    </a:t>
            </a:r>
            <a:r>
              <a:rPr lang="en-US" sz="4000" err="1"/>
              <a:t>Programme</a:t>
            </a:r>
            <a:r>
              <a:rPr lang="en-US" sz="4000"/>
              <a:t>  </a:t>
            </a:r>
            <a:br>
              <a:rPr lang="en-US" sz="4000"/>
            </a:br>
            <a:br>
              <a:rPr lang="en-US" sz="2900"/>
            </a:br>
            <a:endParaRPr lang="en-US" sz="2900"/>
          </a:p>
        </p:txBody>
      </p:sp>
      <p:cxnSp>
        <p:nvCxnSpPr>
          <p:cNvPr id="251" name="Straight Connector 250">
            <a:extLst>
              <a:ext uri="{FF2B5EF4-FFF2-40B4-BE49-F238E27FC236}">
                <a16:creationId xmlns:a16="http://schemas.microsoft.com/office/drawing/2014/main" id="{D902DA06-324A-48CE-8C20-94535480A6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133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5619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2169" name="Picture 2">
            <a:extLst>
              <a:ext uri="{FF2B5EF4-FFF2-40B4-BE49-F238E27FC236}">
                <a16:creationId xmlns:a16="http://schemas.microsoft.com/office/drawing/2014/main" id="{174E31E4-530B-4247-962C-F46F5F66DF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591" y="0"/>
            <a:ext cx="12192003" cy="6858001"/>
          </a:xfrm>
          <a:prstGeom prst="rect">
            <a:avLst/>
          </a:prstGeom>
          <a:noFill/>
          <a:extLst>
            <a:ext uri="{909E8E84-426E-40dd-AFC4-6F175D3DCCD1}">
              <a14:hiddenFill xmlns:a14="http://schemas.microsoft.com/office/drawing/2010/main" xmlns:a16="http://schemas.microsoft.com/office/drawing/2014/main" xmlns="">
                <a:solidFill>
                  <a:srgbClr val="FFFFFF"/>
                </a:solidFill>
              </a14:hiddenFill>
            </a:ext>
          </a:extLst>
        </p:spPr>
      </p:pic>
      <p:grpSp>
        <p:nvGrpSpPr>
          <p:cNvPr id="2170" name="Group 2169">
            <a:extLst>
              <a:ext uri="{FF2B5EF4-FFF2-40B4-BE49-F238E27FC236}">
                <a16:creationId xmlns:a16="http://schemas.microsoft.com/office/drawing/2014/main" id="{96FA2727-C33B-44D1-885B-76DC0424E577}"/>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0" y="0"/>
            <a:ext cx="12053888" cy="6858001"/>
            <a:chOff x="-14288" y="0"/>
            <a:chExt cx="12053888" cy="6858001"/>
          </a:xfrm>
        </p:grpSpPr>
        <p:grpSp>
          <p:nvGrpSpPr>
            <p:cNvPr id="2127" name="Group 2126">
              <a:extLst>
                <a:ext uri="{FF2B5EF4-FFF2-40B4-BE49-F238E27FC236}">
                  <a16:creationId xmlns:a16="http://schemas.microsoft.com/office/drawing/2014/main" id="{4A64FD4C-29BA-46E7-AE31-AB38BB6942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39" name="Rectangle 5">
                <a:extLst>
                  <a:ext uri="{FF2B5EF4-FFF2-40B4-BE49-F238E27FC236}">
                    <a16:creationId xmlns:a16="http://schemas.microsoft.com/office/drawing/2014/main" id="{A28E5FB6-5905-4F5D-A6CE-E6222C405E5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2140" name="Freeform 6">
                <a:extLst>
                  <a:ext uri="{FF2B5EF4-FFF2-40B4-BE49-F238E27FC236}">
                    <a16:creationId xmlns:a16="http://schemas.microsoft.com/office/drawing/2014/main" id="{F838FE17-378C-4BCE-80C0-FDD1CB074E2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1" name="Freeform 7">
                <a:extLst>
                  <a:ext uri="{FF2B5EF4-FFF2-40B4-BE49-F238E27FC236}">
                    <a16:creationId xmlns:a16="http://schemas.microsoft.com/office/drawing/2014/main" id="{12A1474E-6A37-4F4D-A638-DD0EC0A5B5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2" name="Freeform 8">
                <a:extLst>
                  <a:ext uri="{FF2B5EF4-FFF2-40B4-BE49-F238E27FC236}">
                    <a16:creationId xmlns:a16="http://schemas.microsoft.com/office/drawing/2014/main" id="{49EA8CC2-4D0F-4C86-9CA9-FC3792FED1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3" name="Freeform 9">
                <a:extLst>
                  <a:ext uri="{FF2B5EF4-FFF2-40B4-BE49-F238E27FC236}">
                    <a16:creationId xmlns:a16="http://schemas.microsoft.com/office/drawing/2014/main" id="{69548BD5-92E6-42BD-9719-16AA005C5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4" name="Freeform 10">
                <a:extLst>
                  <a:ext uri="{FF2B5EF4-FFF2-40B4-BE49-F238E27FC236}">
                    <a16:creationId xmlns:a16="http://schemas.microsoft.com/office/drawing/2014/main" id="{93005965-F240-4349-A563-515973BF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5" name="Freeform 11">
                <a:extLst>
                  <a:ext uri="{FF2B5EF4-FFF2-40B4-BE49-F238E27FC236}">
                    <a16:creationId xmlns:a16="http://schemas.microsoft.com/office/drawing/2014/main" id="{277A546F-05BB-4274-A6A6-9DACC27ABC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6" name="Freeform 12">
                <a:extLst>
                  <a:ext uri="{FF2B5EF4-FFF2-40B4-BE49-F238E27FC236}">
                    <a16:creationId xmlns:a16="http://schemas.microsoft.com/office/drawing/2014/main" id="{7BE7FF91-E18E-41AA-A952-07CB0C02C8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7" name="Freeform 13">
                <a:extLst>
                  <a:ext uri="{FF2B5EF4-FFF2-40B4-BE49-F238E27FC236}">
                    <a16:creationId xmlns:a16="http://schemas.microsoft.com/office/drawing/2014/main" id="{3F6A31AA-E4FB-4DD0-9AB1-BDD994CFA5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8" name="Freeform 14">
                <a:extLst>
                  <a:ext uri="{FF2B5EF4-FFF2-40B4-BE49-F238E27FC236}">
                    <a16:creationId xmlns:a16="http://schemas.microsoft.com/office/drawing/2014/main" id="{F99B8398-08D8-4C1E-8D7F-BAFB4D393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49" name="Freeform 15">
                <a:extLst>
                  <a:ext uri="{FF2B5EF4-FFF2-40B4-BE49-F238E27FC236}">
                    <a16:creationId xmlns:a16="http://schemas.microsoft.com/office/drawing/2014/main" id="{CD3984BB-CCC2-49D9-A80B-9507BE5A91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0" name="Line 16">
                <a:extLst>
                  <a:ext uri="{FF2B5EF4-FFF2-40B4-BE49-F238E27FC236}">
                    <a16:creationId xmlns:a16="http://schemas.microsoft.com/office/drawing/2014/main" id="{78FF7C07-82F5-4A64-9D71-29CBE1B79007}"/>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151" name="Freeform 17">
                <a:extLst>
                  <a:ext uri="{FF2B5EF4-FFF2-40B4-BE49-F238E27FC236}">
                    <a16:creationId xmlns:a16="http://schemas.microsoft.com/office/drawing/2014/main" id="{7F1773CA-6AE7-4723-B072-CEC5F3829B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2" name="Freeform 18">
                <a:extLst>
                  <a:ext uri="{FF2B5EF4-FFF2-40B4-BE49-F238E27FC236}">
                    <a16:creationId xmlns:a16="http://schemas.microsoft.com/office/drawing/2014/main" id="{D5EC23E0-B877-4A62-B084-5407401FB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3" name="Freeform 19">
                <a:extLst>
                  <a:ext uri="{FF2B5EF4-FFF2-40B4-BE49-F238E27FC236}">
                    <a16:creationId xmlns:a16="http://schemas.microsoft.com/office/drawing/2014/main" id="{633C4B0E-E7C6-4A1A-9D3A-80C8E3C59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4" name="Freeform 20">
                <a:extLst>
                  <a:ext uri="{FF2B5EF4-FFF2-40B4-BE49-F238E27FC236}">
                    <a16:creationId xmlns:a16="http://schemas.microsoft.com/office/drawing/2014/main" id="{AB21372F-73AC-4C69-81F0-0D44D36F6E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5" name="Rectangle 21">
                <a:extLst>
                  <a:ext uri="{FF2B5EF4-FFF2-40B4-BE49-F238E27FC236}">
                    <a16:creationId xmlns:a16="http://schemas.microsoft.com/office/drawing/2014/main" id="{B5619D97-D7A8-4DFF-8AB1-F4B393C1B40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sp>
            <p:nvSpPr>
              <p:cNvPr id="2156" name="Freeform 22">
                <a:extLst>
                  <a:ext uri="{FF2B5EF4-FFF2-40B4-BE49-F238E27FC236}">
                    <a16:creationId xmlns:a16="http://schemas.microsoft.com/office/drawing/2014/main" id="{55E03CED-9618-41BB-898B-2FECEFD7B7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7" name="Freeform 23">
                <a:extLst>
                  <a:ext uri="{FF2B5EF4-FFF2-40B4-BE49-F238E27FC236}">
                    <a16:creationId xmlns:a16="http://schemas.microsoft.com/office/drawing/2014/main" id="{78F0A5C5-589E-4053-A41A-FA77210C3D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8" name="Freeform 24">
                <a:extLst>
                  <a:ext uri="{FF2B5EF4-FFF2-40B4-BE49-F238E27FC236}">
                    <a16:creationId xmlns:a16="http://schemas.microsoft.com/office/drawing/2014/main" id="{AC2718F8-15C5-4DAB-B194-AAEE8A205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59" name="Freeform 25">
                <a:extLst>
                  <a:ext uri="{FF2B5EF4-FFF2-40B4-BE49-F238E27FC236}">
                    <a16:creationId xmlns:a16="http://schemas.microsoft.com/office/drawing/2014/main" id="{23C6608B-EA21-4579-B33F-55E52AC287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0" name="Freeform 26">
                <a:extLst>
                  <a:ext uri="{FF2B5EF4-FFF2-40B4-BE49-F238E27FC236}">
                    <a16:creationId xmlns:a16="http://schemas.microsoft.com/office/drawing/2014/main" id="{4A2FEFA2-D838-4CE1-90BA-B6C2EEB54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1" name="Freeform 27">
                <a:extLst>
                  <a:ext uri="{FF2B5EF4-FFF2-40B4-BE49-F238E27FC236}">
                    <a16:creationId xmlns:a16="http://schemas.microsoft.com/office/drawing/2014/main" id="{1A39CA24-DF18-4FCC-8265-36FC72ED5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2" name="Freeform 28">
                <a:extLst>
                  <a:ext uri="{FF2B5EF4-FFF2-40B4-BE49-F238E27FC236}">
                    <a16:creationId xmlns:a16="http://schemas.microsoft.com/office/drawing/2014/main" id="{50A32DBD-9B22-49C3-A628-A98533FBF4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3" name="Freeform 29">
                <a:extLst>
                  <a:ext uri="{FF2B5EF4-FFF2-40B4-BE49-F238E27FC236}">
                    <a16:creationId xmlns:a16="http://schemas.microsoft.com/office/drawing/2014/main" id="{A3C0B30D-BB1A-4B3D-A162-3EBE6267F2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4" name="Freeform 30">
                <a:extLst>
                  <a:ext uri="{FF2B5EF4-FFF2-40B4-BE49-F238E27FC236}">
                    <a16:creationId xmlns:a16="http://schemas.microsoft.com/office/drawing/2014/main" id="{092B125A-1548-445E-8689-07BEEC8155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65" name="Freeform 31">
                <a:extLst>
                  <a:ext uri="{FF2B5EF4-FFF2-40B4-BE49-F238E27FC236}">
                    <a16:creationId xmlns:a16="http://schemas.microsoft.com/office/drawing/2014/main" id="{D6A7D7B9-9A7E-4FD2-A1B4-1C5CFAE5498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grpSp>
        <p:grpSp>
          <p:nvGrpSpPr>
            <p:cNvPr id="2128" name="Group 2127">
              <a:extLst>
                <a:ext uri="{FF2B5EF4-FFF2-40B4-BE49-F238E27FC236}">
                  <a16:creationId xmlns:a16="http://schemas.microsoft.com/office/drawing/2014/main" id="{DB1B0C3F-D935-4306-B5B1-6AA63588112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2129" name="Freeform 32">
                <a:extLst>
                  <a:ext uri="{FF2B5EF4-FFF2-40B4-BE49-F238E27FC236}">
                    <a16:creationId xmlns:a16="http://schemas.microsoft.com/office/drawing/2014/main" id="{75BC67F5-D485-467A-BCCB-D062EB6DD0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0" name="Freeform 33">
                <a:extLst>
                  <a:ext uri="{FF2B5EF4-FFF2-40B4-BE49-F238E27FC236}">
                    <a16:creationId xmlns:a16="http://schemas.microsoft.com/office/drawing/2014/main" id="{7FB0B620-AB12-4F0B-AD1C-A47A5FBC63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1" name="Freeform 34">
                <a:extLst>
                  <a:ext uri="{FF2B5EF4-FFF2-40B4-BE49-F238E27FC236}">
                    <a16:creationId xmlns:a16="http://schemas.microsoft.com/office/drawing/2014/main" id="{6AEFA891-E591-4F7F-9DBA-FC78E9B8F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2" name="Freeform 35">
                <a:extLst>
                  <a:ext uri="{FF2B5EF4-FFF2-40B4-BE49-F238E27FC236}">
                    <a16:creationId xmlns:a16="http://schemas.microsoft.com/office/drawing/2014/main" id="{78921FFF-4B57-4E33-BE94-5A8BFC95E0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3" name="Freeform 36">
                <a:extLst>
                  <a:ext uri="{FF2B5EF4-FFF2-40B4-BE49-F238E27FC236}">
                    <a16:creationId xmlns:a16="http://schemas.microsoft.com/office/drawing/2014/main" id="{0C4A1658-5AAE-4925-B106-BC0A17862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4" name="Freeform 37">
                <a:extLst>
                  <a:ext uri="{FF2B5EF4-FFF2-40B4-BE49-F238E27FC236}">
                    <a16:creationId xmlns:a16="http://schemas.microsoft.com/office/drawing/2014/main" id="{DE6DF3EB-099A-427A-A999-3BAF3BCA9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5" name="Freeform 38">
                <a:extLst>
                  <a:ext uri="{FF2B5EF4-FFF2-40B4-BE49-F238E27FC236}">
                    <a16:creationId xmlns:a16="http://schemas.microsoft.com/office/drawing/2014/main" id="{CC595EFE-4690-4B81-83B1-F863B951B0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6" name="Freeform 39">
                <a:extLst>
                  <a:ext uri="{FF2B5EF4-FFF2-40B4-BE49-F238E27FC236}">
                    <a16:creationId xmlns:a16="http://schemas.microsoft.com/office/drawing/2014/main" id="{400FAC39-AEAC-4B54-9694-29D537C203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7" name="Freeform 40">
                <a:extLst>
                  <a:ext uri="{FF2B5EF4-FFF2-40B4-BE49-F238E27FC236}">
                    <a16:creationId xmlns:a16="http://schemas.microsoft.com/office/drawing/2014/main" id="{C61298B0-056E-4D83-B168-1C054A17A0C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a16="http://schemas.microsoft.com/office/drawing/2014/main" xmlns="" w="9525">
                    <a:solidFill>
                      <a:srgbClr val="000000"/>
                    </a:solidFill>
                    <a:round/>
                    <a:headEnd/>
                    <a:tailEnd/>
                  </a14:hiddenLine>
                </a:ext>
              </a:extLst>
            </p:spPr>
          </p:sp>
          <p:sp>
            <p:nvSpPr>
              <p:cNvPr id="2138" name="Rectangle 41">
                <a:extLst>
                  <a:ext uri="{FF2B5EF4-FFF2-40B4-BE49-F238E27FC236}">
                    <a16:creationId xmlns:a16="http://schemas.microsoft.com/office/drawing/2014/main" id="{9F9E69A2-F9B0-40C2-BDC8-143835426BE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a16="http://schemas.microsoft.com/office/drawing/2014/main" xmlns="" w="9525">
                    <a:solidFill>
                      <a:srgbClr val="000000"/>
                    </a:solidFill>
                    <a:miter lim="800000"/>
                    <a:headEnd/>
                    <a:tailEnd/>
                  </a14:hiddenLine>
                </a:ext>
              </a:extLst>
            </p:spPr>
          </p:sp>
        </p:grpSp>
      </p:grpSp>
      <p:sp useBgFill="1">
        <p:nvSpPr>
          <p:cNvPr id="2171" name="Rectangle 2170">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5" name="Title 2004">
            <a:extLst>
              <a:ext uri="{FF2B5EF4-FFF2-40B4-BE49-F238E27FC236}">
                <a16:creationId xmlns:a16="http://schemas.microsoft.com/office/drawing/2014/main" id="{5C26C543-4F0C-6868-0E14-FBE55BB9C901}"/>
              </a:ext>
            </a:extLst>
          </p:cNvPr>
          <p:cNvSpPr>
            <a:spLocks noGrp="1"/>
          </p:cNvSpPr>
          <p:nvPr>
            <p:ph type="title"/>
          </p:nvPr>
        </p:nvSpPr>
        <p:spPr>
          <a:xfrm>
            <a:off x="1141413" y="618518"/>
            <a:ext cx="9905998" cy="1478570"/>
          </a:xfrm>
        </p:spPr>
        <p:txBody>
          <a:bodyPr vert="horz" lIns="91440" tIns="45720" rIns="91440" bIns="45720" rtlCol="0" anchor="ctr">
            <a:normAutofit/>
          </a:bodyPr>
          <a:lstStyle/>
          <a:p>
            <a:r>
              <a:rPr lang="en-US" dirty="0"/>
              <a:t> Numbers Nationally in TY Double in Twenty Years </a:t>
            </a:r>
          </a:p>
        </p:txBody>
      </p:sp>
      <p:graphicFrame>
        <p:nvGraphicFramePr>
          <p:cNvPr id="3" name="Diagram 2">
            <a:extLst>
              <a:ext uri="{FF2B5EF4-FFF2-40B4-BE49-F238E27FC236}">
                <a16:creationId xmlns:a16="http://schemas.microsoft.com/office/drawing/2014/main" id="{30FC48A4-6F34-25FA-32B0-E49E26BBDBE2}"/>
              </a:ext>
            </a:extLst>
          </p:cNvPr>
          <p:cNvGraphicFramePr/>
          <p:nvPr>
            <p:extLst>
              <p:ext uri="{D42A27DB-BD31-4B8C-83A1-F6EECF244321}">
                <p14:modId xmlns:p14="http://schemas.microsoft.com/office/powerpoint/2010/main" val="131170082"/>
              </p:ext>
            </p:extLst>
          </p:nvPr>
        </p:nvGraphicFramePr>
        <p:xfrm>
          <a:off x="1303353" y="2251842"/>
          <a:ext cx="9906000" cy="3541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92276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8389-6765-ECEE-2F4F-2FBCC655F1BF}"/>
              </a:ext>
            </a:extLst>
          </p:cNvPr>
          <p:cNvSpPr>
            <a:spLocks noGrp="1"/>
          </p:cNvSpPr>
          <p:nvPr>
            <p:ph type="title"/>
          </p:nvPr>
        </p:nvSpPr>
        <p:spPr>
          <a:xfrm>
            <a:off x="1141413" y="639111"/>
            <a:ext cx="3371605" cy="3952437"/>
          </a:xfrm>
        </p:spPr>
        <p:txBody>
          <a:bodyPr>
            <a:normAutofit/>
          </a:bodyPr>
          <a:lstStyle/>
          <a:p>
            <a:pPr algn="ctr"/>
            <a:r>
              <a:rPr lang="en-US"/>
              <a:t> New Developments in the TY  Curriculu</a:t>
            </a:r>
            <a:r>
              <a:rPr lang="en-US" sz="3200"/>
              <a:t>m</a:t>
            </a:r>
            <a:r>
              <a:rPr lang="en-US"/>
              <a:t> </a:t>
            </a:r>
          </a:p>
        </p:txBody>
      </p:sp>
      <p:sp>
        <p:nvSpPr>
          <p:cNvPr id="3" name="Content Placeholder 2">
            <a:extLst>
              <a:ext uri="{FF2B5EF4-FFF2-40B4-BE49-F238E27FC236}">
                <a16:creationId xmlns:a16="http://schemas.microsoft.com/office/drawing/2014/main" id="{AD738608-A144-9206-BC59-8C660F028980}"/>
              </a:ext>
            </a:extLst>
          </p:cNvPr>
          <p:cNvSpPr>
            <a:spLocks noGrp="1"/>
          </p:cNvSpPr>
          <p:nvPr>
            <p:ph idx="1"/>
          </p:nvPr>
        </p:nvSpPr>
        <p:spPr>
          <a:xfrm>
            <a:off x="4540743" y="638650"/>
            <a:ext cx="7034485" cy="3782778"/>
          </a:xfrm>
        </p:spPr>
        <p:txBody>
          <a:bodyPr vert="horz" lIns="91440" tIns="45720" rIns="91440" bIns="45720" rtlCol="0" anchor="t">
            <a:normAutofit/>
          </a:bodyPr>
          <a:lstStyle/>
          <a:p>
            <a:pPr marL="0" indent="0" algn="ctr">
              <a:buNone/>
            </a:pPr>
            <a:r>
              <a:rPr lang="en-US" sz="3600" dirty="0">
                <a:latin typeface="Nunito Sans"/>
              </a:rPr>
              <a:t> A renewed focus on the knowledge, skills and competencies students should learn during </a:t>
            </a:r>
            <a:endParaRPr lang="en-US" sz="3600" dirty="0">
              <a:latin typeface="Tw Cen MT" panose="020B0602020104020603"/>
            </a:endParaRPr>
          </a:p>
          <a:p>
            <a:pPr marL="0" indent="0" algn="ctr">
              <a:buNone/>
            </a:pPr>
            <a:r>
              <a:rPr lang="en-US" sz="3600" dirty="0">
                <a:latin typeface="Nunito Sans"/>
              </a:rPr>
              <a:t>Transition Year </a:t>
            </a:r>
            <a:endParaRPr lang="en-US" sz="3600" dirty="0"/>
          </a:p>
        </p:txBody>
      </p:sp>
      <p:pic>
        <p:nvPicPr>
          <p:cNvPr id="4" name="Picture 3" descr="A close-up of a logo&#10;&#10;Description automatically generated">
            <a:extLst>
              <a:ext uri="{FF2B5EF4-FFF2-40B4-BE49-F238E27FC236}">
                <a16:creationId xmlns:a16="http://schemas.microsoft.com/office/drawing/2014/main" id="{659F3F15-54EE-0F0E-71D1-BC48DC56152F}"/>
              </a:ext>
            </a:extLst>
          </p:cNvPr>
          <p:cNvPicPr>
            <a:picLocks noChangeAspect="1"/>
          </p:cNvPicPr>
          <p:nvPr/>
        </p:nvPicPr>
        <p:blipFill>
          <a:blip r:embed="rId3"/>
          <a:stretch>
            <a:fillRect/>
          </a:stretch>
        </p:blipFill>
        <p:spPr>
          <a:xfrm>
            <a:off x="5859750" y="4604942"/>
            <a:ext cx="4643979" cy="1520903"/>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pic>
        <p:nvPicPr>
          <p:cNvPr id="5" name="Picture 4" descr="A blue background with white letters&#10;&#10;Description automatically generated">
            <a:extLst>
              <a:ext uri="{FF2B5EF4-FFF2-40B4-BE49-F238E27FC236}">
                <a16:creationId xmlns:a16="http://schemas.microsoft.com/office/drawing/2014/main" id="{F7F7F46C-60B0-B4CD-FED5-98FFE3CAAD6A}"/>
              </a:ext>
            </a:extLst>
          </p:cNvPr>
          <p:cNvPicPr>
            <a:picLocks noChangeAspect="1"/>
          </p:cNvPicPr>
          <p:nvPr/>
        </p:nvPicPr>
        <p:blipFill>
          <a:blip r:embed="rId4"/>
          <a:stretch>
            <a:fillRect/>
          </a:stretch>
        </p:blipFill>
        <p:spPr>
          <a:xfrm>
            <a:off x="990277" y="4879947"/>
            <a:ext cx="4632056" cy="1347222"/>
          </a:xfrm>
          <a:prstGeom prst="rect">
            <a:avLst/>
          </a:prstGeom>
        </p:spPr>
      </p:pic>
    </p:spTree>
    <p:extLst>
      <p:ext uri="{BB962C8B-B14F-4D97-AF65-F5344CB8AC3E}">
        <p14:creationId xmlns:p14="http://schemas.microsoft.com/office/powerpoint/2010/main" val="17418865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2" name="Picture 2">
            <a:extLst>
              <a:ext uri="{FF2B5EF4-FFF2-40B4-BE49-F238E27FC236}">
                <a16:creationId xmlns:a16="http://schemas.microsoft.com/office/drawing/2014/main" id="{678E285C-BE9E-45B7-A3EE-B9792DAE99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nvGrpSpPr>
          <p:cNvPr id="184" name="Group 183">
            <a:extLst>
              <a:ext uri="{FF2B5EF4-FFF2-40B4-BE49-F238E27FC236}">
                <a16:creationId xmlns:a16="http://schemas.microsoft.com/office/drawing/2014/main" id="{AB86F577-8905-4B21-8AF3-C1BB343377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5" name="Rectangle 5">
              <a:extLst>
                <a:ext uri="{FF2B5EF4-FFF2-40B4-BE49-F238E27FC236}">
                  <a16:creationId xmlns:a16="http://schemas.microsoft.com/office/drawing/2014/main" id="{D2F1CFF3-A579-4D24-B5F9-1C71BA6FE5E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6" name="Freeform 6">
              <a:extLst>
                <a:ext uri="{FF2B5EF4-FFF2-40B4-BE49-F238E27FC236}">
                  <a16:creationId xmlns:a16="http://schemas.microsoft.com/office/drawing/2014/main" id="{57601B50-7EB1-43FA-8360-4297BCD76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7" name="Freeform 7">
              <a:extLst>
                <a:ext uri="{FF2B5EF4-FFF2-40B4-BE49-F238E27FC236}">
                  <a16:creationId xmlns:a16="http://schemas.microsoft.com/office/drawing/2014/main" id="{60BD8B7A-CD01-4638-A2C9-299AC68B9B9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8" name="Rectangle 8">
              <a:extLst>
                <a:ext uri="{FF2B5EF4-FFF2-40B4-BE49-F238E27FC236}">
                  <a16:creationId xmlns:a16="http://schemas.microsoft.com/office/drawing/2014/main" id="{095B58F9-6C29-48BE-9DA6-38550805212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9" name="Freeform 9">
              <a:extLst>
                <a:ext uri="{FF2B5EF4-FFF2-40B4-BE49-F238E27FC236}">
                  <a16:creationId xmlns:a16="http://schemas.microsoft.com/office/drawing/2014/main" id="{0C84674F-2E8A-4B70-B801-00722CDD58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0" name="Freeform 10">
              <a:extLst>
                <a:ext uri="{FF2B5EF4-FFF2-40B4-BE49-F238E27FC236}">
                  <a16:creationId xmlns:a16="http://schemas.microsoft.com/office/drawing/2014/main" id="{34F320BB-D6A9-45FE-8556-498B763B1E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1" name="Freeform 11">
              <a:extLst>
                <a:ext uri="{FF2B5EF4-FFF2-40B4-BE49-F238E27FC236}">
                  <a16:creationId xmlns:a16="http://schemas.microsoft.com/office/drawing/2014/main" id="{5493D54A-532A-46ED-AF63-A0A54818EF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2" name="Freeform 12">
              <a:extLst>
                <a:ext uri="{FF2B5EF4-FFF2-40B4-BE49-F238E27FC236}">
                  <a16:creationId xmlns:a16="http://schemas.microsoft.com/office/drawing/2014/main" id="{EAF2EDFA-9C0B-44E2-B4BB-312B58BCA8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3" name="Freeform 13">
              <a:extLst>
                <a:ext uri="{FF2B5EF4-FFF2-40B4-BE49-F238E27FC236}">
                  <a16:creationId xmlns:a16="http://schemas.microsoft.com/office/drawing/2014/main" id="{A3641113-CE35-42A4-B605-41BC06BF4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4" name="Freeform 14">
              <a:extLst>
                <a:ext uri="{FF2B5EF4-FFF2-40B4-BE49-F238E27FC236}">
                  <a16:creationId xmlns:a16="http://schemas.microsoft.com/office/drawing/2014/main" id="{DA2E5B2C-BAC4-4440-9B7E-F38783197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5" name="Freeform 15">
              <a:extLst>
                <a:ext uri="{FF2B5EF4-FFF2-40B4-BE49-F238E27FC236}">
                  <a16:creationId xmlns:a16="http://schemas.microsoft.com/office/drawing/2014/main" id="{D8A506DF-2E53-42C9-94BE-B98E32E0578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6" name="Freeform 16">
              <a:extLst>
                <a:ext uri="{FF2B5EF4-FFF2-40B4-BE49-F238E27FC236}">
                  <a16:creationId xmlns:a16="http://schemas.microsoft.com/office/drawing/2014/main" id="{12934FF8-5F70-40BF-BBB6-5EB941FB9B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7" name="Freeform 17">
              <a:extLst>
                <a:ext uri="{FF2B5EF4-FFF2-40B4-BE49-F238E27FC236}">
                  <a16:creationId xmlns:a16="http://schemas.microsoft.com/office/drawing/2014/main" id="{8EB3FB08-D01D-4E24-BE40-C16269DF62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8" name="Freeform 18">
              <a:extLst>
                <a:ext uri="{FF2B5EF4-FFF2-40B4-BE49-F238E27FC236}">
                  <a16:creationId xmlns:a16="http://schemas.microsoft.com/office/drawing/2014/main" id="{D24E50D7-2753-4169-AD51-C106DA1B7A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9" name="Freeform 19">
              <a:extLst>
                <a:ext uri="{FF2B5EF4-FFF2-40B4-BE49-F238E27FC236}">
                  <a16:creationId xmlns:a16="http://schemas.microsoft.com/office/drawing/2014/main" id="{DF94B7E0-D9B6-4096-94D0-18D3AC0EF6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0" name="Freeform 20">
              <a:extLst>
                <a:ext uri="{FF2B5EF4-FFF2-40B4-BE49-F238E27FC236}">
                  <a16:creationId xmlns:a16="http://schemas.microsoft.com/office/drawing/2014/main" id="{EBC05ADE-BBA2-4387-B005-3196E2E198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1" name="Freeform 21">
              <a:extLst>
                <a:ext uri="{FF2B5EF4-FFF2-40B4-BE49-F238E27FC236}">
                  <a16:creationId xmlns:a16="http://schemas.microsoft.com/office/drawing/2014/main" id="{BBED1CEE-14D2-442F-AB08-401ABE3EFB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2" name="Freeform 22">
              <a:extLst>
                <a:ext uri="{FF2B5EF4-FFF2-40B4-BE49-F238E27FC236}">
                  <a16:creationId xmlns:a16="http://schemas.microsoft.com/office/drawing/2014/main" id="{4F6574C0-78E8-49EA-84BC-EE9D55707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3" name="Freeform 23">
              <a:extLst>
                <a:ext uri="{FF2B5EF4-FFF2-40B4-BE49-F238E27FC236}">
                  <a16:creationId xmlns:a16="http://schemas.microsoft.com/office/drawing/2014/main" id="{65BCDB0B-615E-4CA1-AFD5-6B121CB7CE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4" name="Freeform 24">
              <a:extLst>
                <a:ext uri="{FF2B5EF4-FFF2-40B4-BE49-F238E27FC236}">
                  <a16:creationId xmlns:a16="http://schemas.microsoft.com/office/drawing/2014/main" id="{40627863-B7FC-44D1-9E53-E728FFF675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5" name="Freeform 25">
              <a:extLst>
                <a:ext uri="{FF2B5EF4-FFF2-40B4-BE49-F238E27FC236}">
                  <a16:creationId xmlns:a16="http://schemas.microsoft.com/office/drawing/2014/main" id="{52FD6F8C-3AF1-487E-91F4-6E55146F1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 name="Freeform 26">
              <a:extLst>
                <a:ext uri="{FF2B5EF4-FFF2-40B4-BE49-F238E27FC236}">
                  <a16:creationId xmlns:a16="http://schemas.microsoft.com/office/drawing/2014/main" id="{50323CF3-93CB-4E03-95C0-B180BB87A86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 name="Freeform 27">
              <a:extLst>
                <a:ext uri="{FF2B5EF4-FFF2-40B4-BE49-F238E27FC236}">
                  <a16:creationId xmlns:a16="http://schemas.microsoft.com/office/drawing/2014/main" id="{EB47D82F-CF1B-47E6-9FA2-F3A9C5F94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 name="Freeform 28">
              <a:extLst>
                <a:ext uri="{FF2B5EF4-FFF2-40B4-BE49-F238E27FC236}">
                  <a16:creationId xmlns:a16="http://schemas.microsoft.com/office/drawing/2014/main" id="{0606708F-F2D4-4678-8ED2-39041BC64D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 name="Freeform 29">
              <a:extLst>
                <a:ext uri="{FF2B5EF4-FFF2-40B4-BE49-F238E27FC236}">
                  <a16:creationId xmlns:a16="http://schemas.microsoft.com/office/drawing/2014/main" id="{D7EB95B4-15E4-433D-B36F-21FF341A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 name="Freeform 30">
              <a:extLst>
                <a:ext uri="{FF2B5EF4-FFF2-40B4-BE49-F238E27FC236}">
                  <a16:creationId xmlns:a16="http://schemas.microsoft.com/office/drawing/2014/main" id="{500A541B-4C75-497C-A489-097ED29964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 name="Freeform 31">
              <a:extLst>
                <a:ext uri="{FF2B5EF4-FFF2-40B4-BE49-F238E27FC236}">
                  <a16:creationId xmlns:a16="http://schemas.microsoft.com/office/drawing/2014/main" id="{5789326F-12A4-48B8-B0ED-A6A2AE0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 name="Freeform 32">
              <a:extLst>
                <a:ext uri="{FF2B5EF4-FFF2-40B4-BE49-F238E27FC236}">
                  <a16:creationId xmlns:a16="http://schemas.microsoft.com/office/drawing/2014/main" id="{25FA672E-2B65-477F-AA75-6261CE652F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3" name="Rectangle 33">
              <a:extLst>
                <a:ext uri="{FF2B5EF4-FFF2-40B4-BE49-F238E27FC236}">
                  <a16:creationId xmlns:a16="http://schemas.microsoft.com/office/drawing/2014/main" id="{BB09AF8D-E68B-499C-B9F5-2F365813D3C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4" name="Freeform 34">
              <a:extLst>
                <a:ext uri="{FF2B5EF4-FFF2-40B4-BE49-F238E27FC236}">
                  <a16:creationId xmlns:a16="http://schemas.microsoft.com/office/drawing/2014/main" id="{7991AEAD-B5F3-47BA-9F1B-86C16A84A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 name="Freeform 35">
              <a:extLst>
                <a:ext uri="{FF2B5EF4-FFF2-40B4-BE49-F238E27FC236}">
                  <a16:creationId xmlns:a16="http://schemas.microsoft.com/office/drawing/2014/main" id="{19A85F58-4C3A-4388-B55C-2329EEAEC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6" name="Freeform 36">
              <a:extLst>
                <a:ext uri="{FF2B5EF4-FFF2-40B4-BE49-F238E27FC236}">
                  <a16:creationId xmlns:a16="http://schemas.microsoft.com/office/drawing/2014/main" id="{05652F38-94D9-41B7-A699-7E8F0C78D8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7" name="Freeform 37">
              <a:extLst>
                <a:ext uri="{FF2B5EF4-FFF2-40B4-BE49-F238E27FC236}">
                  <a16:creationId xmlns:a16="http://schemas.microsoft.com/office/drawing/2014/main" id="{3C043852-C250-4518-BB89-C91A349171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8" name="Freeform 38">
              <a:extLst>
                <a:ext uri="{FF2B5EF4-FFF2-40B4-BE49-F238E27FC236}">
                  <a16:creationId xmlns:a16="http://schemas.microsoft.com/office/drawing/2014/main" id="{0CAB9A07-ECF2-416C-8528-F75DACB138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9" name="Freeform 39">
              <a:extLst>
                <a:ext uri="{FF2B5EF4-FFF2-40B4-BE49-F238E27FC236}">
                  <a16:creationId xmlns:a16="http://schemas.microsoft.com/office/drawing/2014/main" id="{904A314C-A829-4AA6-92E2-529BCCF95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0" name="Freeform 40">
              <a:extLst>
                <a:ext uri="{FF2B5EF4-FFF2-40B4-BE49-F238E27FC236}">
                  <a16:creationId xmlns:a16="http://schemas.microsoft.com/office/drawing/2014/main" id="{244EE6BA-4569-43ED-9E2E-1FB66201B7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1" name="Freeform 41">
              <a:extLst>
                <a:ext uri="{FF2B5EF4-FFF2-40B4-BE49-F238E27FC236}">
                  <a16:creationId xmlns:a16="http://schemas.microsoft.com/office/drawing/2014/main" id="{BEB8252E-FB2A-4BB5-BEC6-CA10FF6F7C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Freeform 42">
              <a:extLst>
                <a:ext uri="{FF2B5EF4-FFF2-40B4-BE49-F238E27FC236}">
                  <a16:creationId xmlns:a16="http://schemas.microsoft.com/office/drawing/2014/main" id="{91414711-C3A4-4E96-854A-DDDEB2F2E3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3" name="Freeform 43">
              <a:extLst>
                <a:ext uri="{FF2B5EF4-FFF2-40B4-BE49-F238E27FC236}">
                  <a16:creationId xmlns:a16="http://schemas.microsoft.com/office/drawing/2014/main" id="{86815BA8-3055-4B42-98C3-4202FD92E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Freeform 44">
              <a:extLst>
                <a:ext uri="{FF2B5EF4-FFF2-40B4-BE49-F238E27FC236}">
                  <a16:creationId xmlns:a16="http://schemas.microsoft.com/office/drawing/2014/main" id="{44457813-E991-44AE-9A83-B7488D1F36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5" name="Rectangle 45">
              <a:extLst>
                <a:ext uri="{FF2B5EF4-FFF2-40B4-BE49-F238E27FC236}">
                  <a16:creationId xmlns:a16="http://schemas.microsoft.com/office/drawing/2014/main" id="{8CE1CF47-A73F-4560-8835-AE1DC51E5CA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26" name="Freeform 46">
              <a:extLst>
                <a:ext uri="{FF2B5EF4-FFF2-40B4-BE49-F238E27FC236}">
                  <a16:creationId xmlns:a16="http://schemas.microsoft.com/office/drawing/2014/main" id="{C2A935E4-AACC-4CB9-995E-D286178873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47">
              <a:extLst>
                <a:ext uri="{FF2B5EF4-FFF2-40B4-BE49-F238E27FC236}">
                  <a16:creationId xmlns:a16="http://schemas.microsoft.com/office/drawing/2014/main" id="{93B5B778-8ACB-4004-932D-BD95997BAE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8" name="Freeform 48">
              <a:extLst>
                <a:ext uri="{FF2B5EF4-FFF2-40B4-BE49-F238E27FC236}">
                  <a16:creationId xmlns:a16="http://schemas.microsoft.com/office/drawing/2014/main" id="{1434AF34-0919-40AD-84B1-446D4FF2D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9" name="Freeform 49">
              <a:extLst>
                <a:ext uri="{FF2B5EF4-FFF2-40B4-BE49-F238E27FC236}">
                  <a16:creationId xmlns:a16="http://schemas.microsoft.com/office/drawing/2014/main" id="{29546CF3-6DDD-4073-AB7F-C6E722257A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0" name="Freeform 50">
              <a:extLst>
                <a:ext uri="{FF2B5EF4-FFF2-40B4-BE49-F238E27FC236}">
                  <a16:creationId xmlns:a16="http://schemas.microsoft.com/office/drawing/2014/main" id="{289D46AB-128A-477F-B6C9-F40F115D6CE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1" name="Freeform 51">
              <a:extLst>
                <a:ext uri="{FF2B5EF4-FFF2-40B4-BE49-F238E27FC236}">
                  <a16:creationId xmlns:a16="http://schemas.microsoft.com/office/drawing/2014/main" id="{A7DA7E67-3368-44AD-AACD-EB64AE3487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2" name="Freeform 52">
              <a:extLst>
                <a:ext uri="{FF2B5EF4-FFF2-40B4-BE49-F238E27FC236}">
                  <a16:creationId xmlns:a16="http://schemas.microsoft.com/office/drawing/2014/main" id="{78BB1152-AB85-4AD8-BBA1-07CEA1F508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3" name="Freeform 53">
              <a:extLst>
                <a:ext uri="{FF2B5EF4-FFF2-40B4-BE49-F238E27FC236}">
                  <a16:creationId xmlns:a16="http://schemas.microsoft.com/office/drawing/2014/main" id="{A982E7F2-DD68-4093-B9C5-3E42B475AB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4" name="Freeform 54">
              <a:extLst>
                <a:ext uri="{FF2B5EF4-FFF2-40B4-BE49-F238E27FC236}">
                  <a16:creationId xmlns:a16="http://schemas.microsoft.com/office/drawing/2014/main" id="{A682E224-4CD6-420B-897A-B23D50B82ED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5" name="Freeform 55">
              <a:extLst>
                <a:ext uri="{FF2B5EF4-FFF2-40B4-BE49-F238E27FC236}">
                  <a16:creationId xmlns:a16="http://schemas.microsoft.com/office/drawing/2014/main" id="{31B90F10-06CD-480E-8D35-6E0FFFB894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6" name="Freeform 56">
              <a:extLst>
                <a:ext uri="{FF2B5EF4-FFF2-40B4-BE49-F238E27FC236}">
                  <a16:creationId xmlns:a16="http://schemas.microsoft.com/office/drawing/2014/main" id="{7BC977DB-69B0-4D8D-B77C-E1127EC417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57">
              <a:extLst>
                <a:ext uri="{FF2B5EF4-FFF2-40B4-BE49-F238E27FC236}">
                  <a16:creationId xmlns:a16="http://schemas.microsoft.com/office/drawing/2014/main" id="{24127454-3FCB-41D6-ACFB-81D7E05A79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8" name="Freeform 58">
              <a:extLst>
                <a:ext uri="{FF2B5EF4-FFF2-40B4-BE49-F238E27FC236}">
                  <a16:creationId xmlns:a16="http://schemas.microsoft.com/office/drawing/2014/main" id="{7AA80D42-B8A8-475B-ADBF-99719CE9FE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40" name="Rectangle 239">
            <a:extLst>
              <a:ext uri="{FF2B5EF4-FFF2-40B4-BE49-F238E27FC236}">
                <a16:creationId xmlns:a16="http://schemas.microsoft.com/office/drawing/2014/main" id="{D706AE2E-B17B-43A3-84F8-9C0FE9466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2003" cy="6858001"/>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242" name="Group 241">
            <a:extLst>
              <a:ext uri="{FF2B5EF4-FFF2-40B4-BE49-F238E27FC236}">
                <a16:creationId xmlns:a16="http://schemas.microsoft.com/office/drawing/2014/main" id="{CEFFB8CF-3E94-42D7-849C-841E7744B2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gradFill flip="none" rotWithShape="1">
            <a:gsLst>
              <a:gs pos="0">
                <a:schemeClr val="bg2"/>
              </a:gs>
              <a:gs pos="100000">
                <a:schemeClr val="tx2">
                  <a:lumMod val="60000"/>
                  <a:lumOff val="40000"/>
                </a:schemeClr>
              </a:gs>
            </a:gsLst>
            <a:lin ang="5400000" scaled="0"/>
            <a:tileRect/>
          </a:gradFill>
        </p:grpSpPr>
        <p:sp>
          <p:nvSpPr>
            <p:cNvPr id="243" name="Rectangle 5">
              <a:extLst>
                <a:ext uri="{FF2B5EF4-FFF2-40B4-BE49-F238E27FC236}">
                  <a16:creationId xmlns:a16="http://schemas.microsoft.com/office/drawing/2014/main" id="{C274DE9A-4502-4454-911E-B7FE9ED6DE3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4" name="Freeform 6">
              <a:extLst>
                <a:ext uri="{FF2B5EF4-FFF2-40B4-BE49-F238E27FC236}">
                  <a16:creationId xmlns:a16="http://schemas.microsoft.com/office/drawing/2014/main" id="{76AFCF59-7BED-416B-ACD9-EA099C9B29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5" name="Freeform 7">
              <a:extLst>
                <a:ext uri="{FF2B5EF4-FFF2-40B4-BE49-F238E27FC236}">
                  <a16:creationId xmlns:a16="http://schemas.microsoft.com/office/drawing/2014/main" id="{8EEECEBC-B149-42E5-8164-EE5456F062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6" name="Rectangle 8">
              <a:extLst>
                <a:ext uri="{FF2B5EF4-FFF2-40B4-BE49-F238E27FC236}">
                  <a16:creationId xmlns:a16="http://schemas.microsoft.com/office/drawing/2014/main" id="{03B49256-D2D8-436B-8F29-0C7E53366F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47" name="Freeform 9">
              <a:extLst>
                <a:ext uri="{FF2B5EF4-FFF2-40B4-BE49-F238E27FC236}">
                  <a16:creationId xmlns:a16="http://schemas.microsoft.com/office/drawing/2014/main" id="{4045E56F-B537-408E-B346-B9B15C39A51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8" name="Freeform 10">
              <a:extLst>
                <a:ext uri="{FF2B5EF4-FFF2-40B4-BE49-F238E27FC236}">
                  <a16:creationId xmlns:a16="http://schemas.microsoft.com/office/drawing/2014/main" id="{904BDB2F-0893-4AD7-A871-C808C9651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9" name="Freeform 11">
              <a:extLst>
                <a:ext uri="{FF2B5EF4-FFF2-40B4-BE49-F238E27FC236}">
                  <a16:creationId xmlns:a16="http://schemas.microsoft.com/office/drawing/2014/main" id="{512D8C6F-C154-4928-9891-DDCF50DA63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0" name="Freeform 12">
              <a:extLst>
                <a:ext uri="{FF2B5EF4-FFF2-40B4-BE49-F238E27FC236}">
                  <a16:creationId xmlns:a16="http://schemas.microsoft.com/office/drawing/2014/main" id="{7E2BBA63-D694-4AD5-976F-4F1CDB204A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1" name="Freeform 13">
              <a:extLst>
                <a:ext uri="{FF2B5EF4-FFF2-40B4-BE49-F238E27FC236}">
                  <a16:creationId xmlns:a16="http://schemas.microsoft.com/office/drawing/2014/main" id="{394F9847-4F95-42E8-AE7E-8DD8A0E27F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2" name="Freeform 14">
              <a:extLst>
                <a:ext uri="{FF2B5EF4-FFF2-40B4-BE49-F238E27FC236}">
                  <a16:creationId xmlns:a16="http://schemas.microsoft.com/office/drawing/2014/main" id="{48CE4CA3-085D-44AC-996B-9F347B7BC1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3" name="Freeform 15">
              <a:extLst>
                <a:ext uri="{FF2B5EF4-FFF2-40B4-BE49-F238E27FC236}">
                  <a16:creationId xmlns:a16="http://schemas.microsoft.com/office/drawing/2014/main" id="{0D7459AE-7E00-4707-B574-1D3636BB46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4" name="Freeform 16">
              <a:extLst>
                <a:ext uri="{FF2B5EF4-FFF2-40B4-BE49-F238E27FC236}">
                  <a16:creationId xmlns:a16="http://schemas.microsoft.com/office/drawing/2014/main" id="{EF95E020-0C4A-4BD5-84BE-6DF8B8BCAB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5" name="Freeform 17">
              <a:extLst>
                <a:ext uri="{FF2B5EF4-FFF2-40B4-BE49-F238E27FC236}">
                  <a16:creationId xmlns:a16="http://schemas.microsoft.com/office/drawing/2014/main" id="{18CC4862-B9BB-4E63-9630-AA5241E68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6" name="Freeform 18">
              <a:extLst>
                <a:ext uri="{FF2B5EF4-FFF2-40B4-BE49-F238E27FC236}">
                  <a16:creationId xmlns:a16="http://schemas.microsoft.com/office/drawing/2014/main" id="{156A0508-DDAB-4BFB-824D-CA9D3D8333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7" name="Freeform 19">
              <a:extLst>
                <a:ext uri="{FF2B5EF4-FFF2-40B4-BE49-F238E27FC236}">
                  <a16:creationId xmlns:a16="http://schemas.microsoft.com/office/drawing/2014/main" id="{E3B0103B-60DE-4385-B84E-53694FB9A2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8" name="Freeform 20">
              <a:extLst>
                <a:ext uri="{FF2B5EF4-FFF2-40B4-BE49-F238E27FC236}">
                  <a16:creationId xmlns:a16="http://schemas.microsoft.com/office/drawing/2014/main" id="{C8C1C0D4-C36E-4251-A97F-436AFA37974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9" name="Freeform 21">
              <a:extLst>
                <a:ext uri="{FF2B5EF4-FFF2-40B4-BE49-F238E27FC236}">
                  <a16:creationId xmlns:a16="http://schemas.microsoft.com/office/drawing/2014/main" id="{550D7341-7849-4B72-A2D7-68B7161D43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0" name="Freeform 22">
              <a:extLst>
                <a:ext uri="{FF2B5EF4-FFF2-40B4-BE49-F238E27FC236}">
                  <a16:creationId xmlns:a16="http://schemas.microsoft.com/office/drawing/2014/main" id="{C9E742C7-3FF2-4931-B087-46AAA6C33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1" name="Freeform 23">
              <a:extLst>
                <a:ext uri="{FF2B5EF4-FFF2-40B4-BE49-F238E27FC236}">
                  <a16:creationId xmlns:a16="http://schemas.microsoft.com/office/drawing/2014/main" id="{424AF1DB-9264-4B94-9F0D-EF37F12D470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2" name="Freeform 24">
              <a:extLst>
                <a:ext uri="{FF2B5EF4-FFF2-40B4-BE49-F238E27FC236}">
                  <a16:creationId xmlns:a16="http://schemas.microsoft.com/office/drawing/2014/main" id="{766E43D2-CF93-4468-9B12-FFB234513DD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3" name="Freeform 25">
              <a:extLst>
                <a:ext uri="{FF2B5EF4-FFF2-40B4-BE49-F238E27FC236}">
                  <a16:creationId xmlns:a16="http://schemas.microsoft.com/office/drawing/2014/main" id="{AC24EC38-E0E5-4A4E-A64D-359DD4A55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4" name="Freeform 26">
              <a:extLst>
                <a:ext uri="{FF2B5EF4-FFF2-40B4-BE49-F238E27FC236}">
                  <a16:creationId xmlns:a16="http://schemas.microsoft.com/office/drawing/2014/main" id="{338D8FE1-6073-44CF-857C-9273A16075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5" name="Freeform 27">
              <a:extLst>
                <a:ext uri="{FF2B5EF4-FFF2-40B4-BE49-F238E27FC236}">
                  <a16:creationId xmlns:a16="http://schemas.microsoft.com/office/drawing/2014/main" id="{39BAF819-1ABF-4754-B2E6-8C023A3B9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6" name="Freeform 28">
              <a:extLst>
                <a:ext uri="{FF2B5EF4-FFF2-40B4-BE49-F238E27FC236}">
                  <a16:creationId xmlns:a16="http://schemas.microsoft.com/office/drawing/2014/main" id="{2B5FE77A-C8CA-4E0E-BA89-53BA982E6A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7" name="Freeform 29">
              <a:extLst>
                <a:ext uri="{FF2B5EF4-FFF2-40B4-BE49-F238E27FC236}">
                  <a16:creationId xmlns:a16="http://schemas.microsoft.com/office/drawing/2014/main" id="{264169FF-BB01-4F56-812A-738BE4AAC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8" name="Freeform 30">
              <a:extLst>
                <a:ext uri="{FF2B5EF4-FFF2-40B4-BE49-F238E27FC236}">
                  <a16:creationId xmlns:a16="http://schemas.microsoft.com/office/drawing/2014/main" id="{831BA8DD-49DA-443B-AD7A-1680CD2875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9" name="Freeform 31">
              <a:extLst>
                <a:ext uri="{FF2B5EF4-FFF2-40B4-BE49-F238E27FC236}">
                  <a16:creationId xmlns:a16="http://schemas.microsoft.com/office/drawing/2014/main" id="{15B5FD47-B408-4DD0-BA9C-76C3F6814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0" name="Freeform 32">
              <a:extLst>
                <a:ext uri="{FF2B5EF4-FFF2-40B4-BE49-F238E27FC236}">
                  <a16:creationId xmlns:a16="http://schemas.microsoft.com/office/drawing/2014/main" id="{2432FB6B-FBB2-438F-A3BC-0392CA9448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1" name="Rectangle 33">
              <a:extLst>
                <a:ext uri="{FF2B5EF4-FFF2-40B4-BE49-F238E27FC236}">
                  <a16:creationId xmlns:a16="http://schemas.microsoft.com/office/drawing/2014/main" id="{A9E1CA69-4810-4E1D-A227-EA4EF0151FF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72" name="Freeform 34">
              <a:extLst>
                <a:ext uri="{FF2B5EF4-FFF2-40B4-BE49-F238E27FC236}">
                  <a16:creationId xmlns:a16="http://schemas.microsoft.com/office/drawing/2014/main" id="{978653C5-EFDF-4617-9A6A-E810A9C22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3" name="Freeform 35">
              <a:extLst>
                <a:ext uri="{FF2B5EF4-FFF2-40B4-BE49-F238E27FC236}">
                  <a16:creationId xmlns:a16="http://schemas.microsoft.com/office/drawing/2014/main" id="{F1B9F231-1E6A-4122-81B0-043E2A5F5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4" name="Freeform 36">
              <a:extLst>
                <a:ext uri="{FF2B5EF4-FFF2-40B4-BE49-F238E27FC236}">
                  <a16:creationId xmlns:a16="http://schemas.microsoft.com/office/drawing/2014/main" id="{DF2B6BD0-0057-43BC-8681-9FAC9FC53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5" name="Freeform 37">
              <a:extLst>
                <a:ext uri="{FF2B5EF4-FFF2-40B4-BE49-F238E27FC236}">
                  <a16:creationId xmlns:a16="http://schemas.microsoft.com/office/drawing/2014/main" id="{6D7D7117-2276-4EB9-882B-A44A2DB066F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6" name="Freeform 38">
              <a:extLst>
                <a:ext uri="{FF2B5EF4-FFF2-40B4-BE49-F238E27FC236}">
                  <a16:creationId xmlns:a16="http://schemas.microsoft.com/office/drawing/2014/main" id="{98AD68EB-6444-4B28-8F06-C0B6111AC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7" name="Freeform 39">
              <a:extLst>
                <a:ext uri="{FF2B5EF4-FFF2-40B4-BE49-F238E27FC236}">
                  <a16:creationId xmlns:a16="http://schemas.microsoft.com/office/drawing/2014/main" id="{438FA125-C459-48A2-913F-F5D04E160E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8" name="Freeform 40">
              <a:extLst>
                <a:ext uri="{FF2B5EF4-FFF2-40B4-BE49-F238E27FC236}">
                  <a16:creationId xmlns:a16="http://schemas.microsoft.com/office/drawing/2014/main" id="{18E796D1-6480-436F-947D-550CCE516E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9" name="Freeform 41">
              <a:extLst>
                <a:ext uri="{FF2B5EF4-FFF2-40B4-BE49-F238E27FC236}">
                  <a16:creationId xmlns:a16="http://schemas.microsoft.com/office/drawing/2014/main" id="{4549B300-4F89-4E35-B5E7-53E3C6A54B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0" name="Freeform 42">
              <a:extLst>
                <a:ext uri="{FF2B5EF4-FFF2-40B4-BE49-F238E27FC236}">
                  <a16:creationId xmlns:a16="http://schemas.microsoft.com/office/drawing/2014/main" id="{D8DA6C40-62DD-4FB3-8D06-5A599E38236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1" name="Freeform 43">
              <a:extLst>
                <a:ext uri="{FF2B5EF4-FFF2-40B4-BE49-F238E27FC236}">
                  <a16:creationId xmlns:a16="http://schemas.microsoft.com/office/drawing/2014/main" id="{28EE2B35-9D3D-4925-8DA9-9DF0E40BC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2" name="Freeform 44">
              <a:extLst>
                <a:ext uri="{FF2B5EF4-FFF2-40B4-BE49-F238E27FC236}">
                  <a16:creationId xmlns:a16="http://schemas.microsoft.com/office/drawing/2014/main" id="{9DB82611-4043-4758-81EC-2239619803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3" name="Rectangle 45">
              <a:extLst>
                <a:ext uri="{FF2B5EF4-FFF2-40B4-BE49-F238E27FC236}">
                  <a16:creationId xmlns:a16="http://schemas.microsoft.com/office/drawing/2014/main" id="{A8210AB3-0776-4F74-9227-5E448D1AFA4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84" name="Freeform 46">
              <a:extLst>
                <a:ext uri="{FF2B5EF4-FFF2-40B4-BE49-F238E27FC236}">
                  <a16:creationId xmlns:a16="http://schemas.microsoft.com/office/drawing/2014/main" id="{002C10AB-E300-481E-AFA5-410481B16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5" name="Freeform 47">
              <a:extLst>
                <a:ext uri="{FF2B5EF4-FFF2-40B4-BE49-F238E27FC236}">
                  <a16:creationId xmlns:a16="http://schemas.microsoft.com/office/drawing/2014/main" id="{11F47C5E-0453-4EF5-B969-A8263DC6AF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6" name="Freeform 48">
              <a:extLst>
                <a:ext uri="{FF2B5EF4-FFF2-40B4-BE49-F238E27FC236}">
                  <a16:creationId xmlns:a16="http://schemas.microsoft.com/office/drawing/2014/main" id="{D0CFDC87-55E8-40E1-BD98-4E1EA2C09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7" name="Freeform 49">
              <a:extLst>
                <a:ext uri="{FF2B5EF4-FFF2-40B4-BE49-F238E27FC236}">
                  <a16:creationId xmlns:a16="http://schemas.microsoft.com/office/drawing/2014/main" id="{C1151505-8A7F-41D8-AE03-AD172E38C0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8" name="Freeform 50">
              <a:extLst>
                <a:ext uri="{FF2B5EF4-FFF2-40B4-BE49-F238E27FC236}">
                  <a16:creationId xmlns:a16="http://schemas.microsoft.com/office/drawing/2014/main" id="{918DAD20-1F9F-41A7-B9D0-EE92F9B32D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9" name="Freeform 51">
              <a:extLst>
                <a:ext uri="{FF2B5EF4-FFF2-40B4-BE49-F238E27FC236}">
                  <a16:creationId xmlns:a16="http://schemas.microsoft.com/office/drawing/2014/main" id="{D303B51B-ADCC-43C9-AE4F-0168CFA63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0" name="Freeform 52">
              <a:extLst>
                <a:ext uri="{FF2B5EF4-FFF2-40B4-BE49-F238E27FC236}">
                  <a16:creationId xmlns:a16="http://schemas.microsoft.com/office/drawing/2014/main" id="{5621B409-0B0A-4827-81F9-684C335EE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1" name="Freeform 53">
              <a:extLst>
                <a:ext uri="{FF2B5EF4-FFF2-40B4-BE49-F238E27FC236}">
                  <a16:creationId xmlns:a16="http://schemas.microsoft.com/office/drawing/2014/main" id="{FCA6910E-A4EC-464B-B285-5F1E40AEFF9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2" name="Freeform 54">
              <a:extLst>
                <a:ext uri="{FF2B5EF4-FFF2-40B4-BE49-F238E27FC236}">
                  <a16:creationId xmlns:a16="http://schemas.microsoft.com/office/drawing/2014/main" id="{7D0C75DF-4953-4E72-B34A-2F8BD05235F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3" name="Freeform 55">
              <a:extLst>
                <a:ext uri="{FF2B5EF4-FFF2-40B4-BE49-F238E27FC236}">
                  <a16:creationId xmlns:a16="http://schemas.microsoft.com/office/drawing/2014/main" id="{998A65EA-C434-41FF-B792-2BDC115019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4" name="Freeform 56">
              <a:extLst>
                <a:ext uri="{FF2B5EF4-FFF2-40B4-BE49-F238E27FC236}">
                  <a16:creationId xmlns:a16="http://schemas.microsoft.com/office/drawing/2014/main" id="{3A6D2AE4-7ABD-4946-BE69-5FD3C1A1D6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5" name="Freeform 57">
              <a:extLst>
                <a:ext uri="{FF2B5EF4-FFF2-40B4-BE49-F238E27FC236}">
                  <a16:creationId xmlns:a16="http://schemas.microsoft.com/office/drawing/2014/main" id="{833A81DC-8A3A-4141-A713-A2FE1C572B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6" name="Freeform 58">
              <a:extLst>
                <a:ext uri="{FF2B5EF4-FFF2-40B4-BE49-F238E27FC236}">
                  <a16:creationId xmlns:a16="http://schemas.microsoft.com/office/drawing/2014/main" id="{47BB7FFD-57DB-41BD-8D42-9FB58174B1B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298" name="Picture 2">
            <a:extLst>
              <a:ext uri="{FF2B5EF4-FFF2-40B4-BE49-F238E27FC236}">
                <a16:creationId xmlns:a16="http://schemas.microsoft.com/office/drawing/2014/main" id="{3631D3C9-4C1D-4B3A-A737-E6E7800424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3" y="-3747"/>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2555ADE6-AF54-06E6-C08B-46631458D2C8}"/>
              </a:ext>
            </a:extLst>
          </p:cNvPr>
          <p:cNvSpPr>
            <a:spLocks noGrp="1"/>
          </p:cNvSpPr>
          <p:nvPr>
            <p:ph type="title"/>
          </p:nvPr>
        </p:nvSpPr>
        <p:spPr>
          <a:xfrm>
            <a:off x="8057397" y="1113282"/>
            <a:ext cx="3489569" cy="2396681"/>
          </a:xfrm>
        </p:spPr>
        <p:txBody>
          <a:bodyPr vert="horz" lIns="91440" tIns="45720" rIns="91440" bIns="45720" rtlCol="0" anchor="b">
            <a:normAutofit/>
          </a:bodyPr>
          <a:lstStyle/>
          <a:p>
            <a:pPr algn="ctr"/>
            <a:r>
              <a:rPr lang="en-US" sz="3700">
                <a:solidFill>
                  <a:srgbClr val="FFFFFF"/>
                </a:solidFill>
              </a:rPr>
              <a:t> The Context of the new developments</a:t>
            </a:r>
            <a:br>
              <a:rPr lang="en-US" sz="3700">
                <a:solidFill>
                  <a:srgbClr val="FFFFFF"/>
                </a:solidFill>
              </a:rPr>
            </a:br>
            <a:r>
              <a:rPr lang="en-US" sz="3700">
                <a:solidFill>
                  <a:srgbClr val="FFFFFF"/>
                </a:solidFill>
              </a:rPr>
              <a:t>2024</a:t>
            </a:r>
            <a:endParaRPr lang="en-US"/>
          </a:p>
        </p:txBody>
      </p:sp>
      <p:sp useBgFill="1">
        <p:nvSpPr>
          <p:cNvPr id="300" name="Round Diagonal Corner Rectangle 6">
            <a:extLst>
              <a:ext uri="{FF2B5EF4-FFF2-40B4-BE49-F238E27FC236}">
                <a16:creationId xmlns:a16="http://schemas.microsoft.com/office/drawing/2014/main" id="{5B986EF0-8540-483D-9DDE-1F168FAAC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white background with black text&#10;&#10;Description automatically generated">
            <a:extLst>
              <a:ext uri="{FF2B5EF4-FFF2-40B4-BE49-F238E27FC236}">
                <a16:creationId xmlns:a16="http://schemas.microsoft.com/office/drawing/2014/main" id="{3347271E-6C47-187C-4D26-79DE65E767D1}"/>
              </a:ext>
            </a:extLst>
          </p:cNvPr>
          <p:cNvPicPr>
            <a:picLocks noChangeAspect="1"/>
          </p:cNvPicPr>
          <p:nvPr/>
        </p:nvPicPr>
        <p:blipFill>
          <a:blip r:embed="rId3"/>
          <a:stretch>
            <a:fillRect/>
          </a:stretch>
        </p:blipFill>
        <p:spPr>
          <a:xfrm>
            <a:off x="1118988" y="1645023"/>
            <a:ext cx="6112382" cy="3560462"/>
          </a:xfrm>
          <a:prstGeom prst="rect">
            <a:avLst/>
          </a:prstGeom>
        </p:spPr>
      </p:pic>
      <p:pic>
        <p:nvPicPr>
          <p:cNvPr id="6" name="Picture 5" descr="A white text on a green background&#10;&#10;Description automatically generated">
            <a:extLst>
              <a:ext uri="{FF2B5EF4-FFF2-40B4-BE49-F238E27FC236}">
                <a16:creationId xmlns:a16="http://schemas.microsoft.com/office/drawing/2014/main" id="{0CB4BE37-0531-7B69-D7F2-E0F204996A25}"/>
              </a:ext>
            </a:extLst>
          </p:cNvPr>
          <p:cNvPicPr>
            <a:picLocks noChangeAspect="1"/>
          </p:cNvPicPr>
          <p:nvPr/>
        </p:nvPicPr>
        <p:blipFill>
          <a:blip r:embed="rId4"/>
          <a:stretch>
            <a:fillRect/>
          </a:stretch>
        </p:blipFill>
        <p:spPr>
          <a:xfrm>
            <a:off x="4757816" y="4366745"/>
            <a:ext cx="2476500" cy="847725"/>
          </a:xfrm>
          <a:prstGeom prst="rect">
            <a:avLst/>
          </a:prstGeom>
        </p:spPr>
      </p:pic>
    </p:spTree>
    <p:extLst>
      <p:ext uri="{BB962C8B-B14F-4D97-AF65-F5344CB8AC3E}">
        <p14:creationId xmlns:p14="http://schemas.microsoft.com/office/powerpoint/2010/main" val="31405821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7A565-19D1-EB88-9B01-7BB72412DE63}"/>
              </a:ext>
            </a:extLst>
          </p:cNvPr>
          <p:cNvSpPr>
            <a:spLocks noGrp="1"/>
          </p:cNvSpPr>
          <p:nvPr>
            <p:ph type="title"/>
          </p:nvPr>
        </p:nvSpPr>
        <p:spPr/>
        <p:txBody>
          <a:bodyPr/>
          <a:lstStyle/>
          <a:p>
            <a:r>
              <a:rPr lang="en-US"/>
              <a:t> TY </a:t>
            </a:r>
            <a:r>
              <a:rPr lang="en-US" err="1"/>
              <a:t>Programme</a:t>
            </a:r>
            <a:r>
              <a:rPr lang="en-US"/>
              <a:t> Statement 2025 Last Updated in 1994</a:t>
            </a:r>
            <a:br>
              <a:rPr lang="en-US"/>
            </a:br>
            <a:endParaRPr lang="en-US"/>
          </a:p>
        </p:txBody>
      </p:sp>
      <p:pic>
        <p:nvPicPr>
          <p:cNvPr id="5" name="Picture Placeholder 4" descr="A cover of a book&#10;&#10;Description automatically generated">
            <a:extLst>
              <a:ext uri="{FF2B5EF4-FFF2-40B4-BE49-F238E27FC236}">
                <a16:creationId xmlns:a16="http://schemas.microsoft.com/office/drawing/2014/main" id="{E5CB3020-0D8B-8835-A343-482A7B4752DA}"/>
              </a:ext>
            </a:extLst>
          </p:cNvPr>
          <p:cNvPicPr>
            <a:picLocks noGrp="1" noChangeAspect="1"/>
          </p:cNvPicPr>
          <p:nvPr>
            <p:ph type="pic" idx="1"/>
          </p:nvPr>
        </p:nvPicPr>
        <p:blipFill>
          <a:blip r:embed="rId2"/>
          <a:srcRect l="5944" r="5944"/>
          <a:stretch/>
        </p:blipFill>
        <p:spPr>
          <a:xfrm>
            <a:off x="7380721" y="917844"/>
            <a:ext cx="3666690" cy="4565113"/>
          </a:xfrm>
        </p:spPr>
      </p:pic>
      <p:sp>
        <p:nvSpPr>
          <p:cNvPr id="4" name="Text Placeholder 3">
            <a:extLst>
              <a:ext uri="{FF2B5EF4-FFF2-40B4-BE49-F238E27FC236}">
                <a16:creationId xmlns:a16="http://schemas.microsoft.com/office/drawing/2014/main" id="{8F89D0B9-7C23-7DD5-2F32-402AB64A9917}"/>
              </a:ext>
            </a:extLst>
          </p:cNvPr>
          <p:cNvSpPr>
            <a:spLocks noGrp="1"/>
          </p:cNvSpPr>
          <p:nvPr>
            <p:ph type="body" sz="half" idx="2"/>
          </p:nvPr>
        </p:nvSpPr>
        <p:spPr/>
        <p:txBody>
          <a:bodyPr/>
          <a:lstStyle/>
          <a:p>
            <a:endParaRPr lang="en-US"/>
          </a:p>
        </p:txBody>
      </p:sp>
      <p:pic>
        <p:nvPicPr>
          <p:cNvPr id="6" name="Picture 5" descr="A collage of images of a person holding a map and a compass&#10;&#10;Description automatically generated">
            <a:extLst>
              <a:ext uri="{FF2B5EF4-FFF2-40B4-BE49-F238E27FC236}">
                <a16:creationId xmlns:a16="http://schemas.microsoft.com/office/drawing/2014/main" id="{884DAF2A-0695-FBE0-C5D7-1FAD5F03DB26}"/>
              </a:ext>
            </a:extLst>
          </p:cNvPr>
          <p:cNvPicPr>
            <a:picLocks noChangeAspect="1"/>
          </p:cNvPicPr>
          <p:nvPr/>
        </p:nvPicPr>
        <p:blipFill>
          <a:blip r:embed="rId3"/>
          <a:stretch>
            <a:fillRect/>
          </a:stretch>
        </p:blipFill>
        <p:spPr>
          <a:xfrm>
            <a:off x="1136754" y="2257040"/>
            <a:ext cx="5933607" cy="3534864"/>
          </a:xfrm>
          <a:prstGeom prst="rect">
            <a:avLst/>
          </a:prstGeom>
        </p:spPr>
      </p:pic>
    </p:spTree>
    <p:extLst>
      <p:ext uri="{BB962C8B-B14F-4D97-AF65-F5344CB8AC3E}">
        <p14:creationId xmlns:p14="http://schemas.microsoft.com/office/powerpoint/2010/main" val="104281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2A08-22B9-04B8-B2DE-B4B0DA344F24}"/>
              </a:ext>
            </a:extLst>
          </p:cNvPr>
          <p:cNvSpPr>
            <a:spLocks noGrp="1"/>
          </p:cNvSpPr>
          <p:nvPr>
            <p:ph type="title"/>
          </p:nvPr>
        </p:nvSpPr>
        <p:spPr/>
        <p:txBody>
          <a:bodyPr>
            <a:normAutofit fontScale="90000"/>
          </a:bodyPr>
          <a:lstStyle/>
          <a:p>
            <a:r>
              <a:rPr lang="en-US"/>
              <a:t>Presentation Secondary School </a:t>
            </a:r>
            <a:r>
              <a:rPr lang="en-US" err="1"/>
              <a:t>Listowel</a:t>
            </a:r>
            <a:r>
              <a:rPr lang="en-US"/>
              <a:t> moves ahead with new Recommendations</a:t>
            </a:r>
          </a:p>
        </p:txBody>
      </p:sp>
      <p:pic>
        <p:nvPicPr>
          <p:cNvPr id="5" name="Picture Placeholder 4" descr="A cover of a book&#10;&#10;Description automatically generated">
            <a:extLst>
              <a:ext uri="{FF2B5EF4-FFF2-40B4-BE49-F238E27FC236}">
                <a16:creationId xmlns:a16="http://schemas.microsoft.com/office/drawing/2014/main" id="{61D55938-736C-0B60-5B3E-7195D34D8E07}"/>
              </a:ext>
            </a:extLst>
          </p:cNvPr>
          <p:cNvPicPr>
            <a:picLocks noGrp="1" noChangeAspect="1"/>
          </p:cNvPicPr>
          <p:nvPr>
            <p:ph type="pic" idx="1"/>
          </p:nvPr>
        </p:nvPicPr>
        <p:blipFill>
          <a:blip r:embed="rId2"/>
          <a:srcRect l="1171" r="1171"/>
          <a:stretch/>
        </p:blipFill>
        <p:spPr>
          <a:xfrm>
            <a:off x="7380721" y="670572"/>
            <a:ext cx="3666690" cy="5059657"/>
          </a:xfrm>
        </p:spPr>
      </p:pic>
      <p:sp>
        <p:nvSpPr>
          <p:cNvPr id="4" name="Text Placeholder 3">
            <a:extLst>
              <a:ext uri="{FF2B5EF4-FFF2-40B4-BE49-F238E27FC236}">
                <a16:creationId xmlns:a16="http://schemas.microsoft.com/office/drawing/2014/main" id="{9264BA77-1985-3789-1004-854AAF7BF252}"/>
              </a:ext>
            </a:extLst>
          </p:cNvPr>
          <p:cNvSpPr>
            <a:spLocks noGrp="1"/>
          </p:cNvSpPr>
          <p:nvPr>
            <p:ph type="body" sz="half" idx="2"/>
          </p:nvPr>
        </p:nvSpPr>
        <p:spPr/>
        <p:txBody>
          <a:bodyPr vert="horz" lIns="91440" tIns="45720" rIns="91440" bIns="45720" rtlCol="0" anchor="t">
            <a:normAutofit fontScale="92500"/>
          </a:bodyPr>
          <a:lstStyle/>
          <a:p>
            <a:r>
              <a:rPr lang="en-US" sz="2400" dirty="0"/>
              <a:t>Staff participating in the consultation process for the new Transition Year </a:t>
            </a:r>
            <a:r>
              <a:rPr lang="en-US" sz="2400" dirty="0" err="1"/>
              <a:t>programme</a:t>
            </a:r>
            <a:r>
              <a:rPr lang="en-US" sz="2400" dirty="0"/>
              <a:t> since 2023</a:t>
            </a:r>
          </a:p>
          <a:p>
            <a:r>
              <a:rPr lang="en-US" sz="2400" dirty="0"/>
              <a:t>New developments in the timetable for 2024/2025</a:t>
            </a:r>
          </a:p>
          <a:p>
            <a:r>
              <a:rPr lang="en-US" sz="2400" dirty="0"/>
              <a:t>Developments underway ahead of the national  implementation of the new Transition Year statement in  September 2025</a:t>
            </a:r>
          </a:p>
        </p:txBody>
      </p:sp>
    </p:spTree>
    <p:extLst>
      <p:ext uri="{BB962C8B-B14F-4D97-AF65-F5344CB8AC3E}">
        <p14:creationId xmlns:p14="http://schemas.microsoft.com/office/powerpoint/2010/main" val="37073502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59FACE42-44B0-4185-8ED4-9043A78C86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nvGrpSpPr>
          <p:cNvPr id="12" name="Group 11">
            <a:extLst>
              <a:ext uri="{FF2B5EF4-FFF2-40B4-BE49-F238E27FC236}">
                <a16:creationId xmlns:a16="http://schemas.microsoft.com/office/drawing/2014/main" id="{A838DBA2-246D-4087-AE0A-6EA2B4B65A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B4406F95-9579-494D-BE1E-A012A7F4CB3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4C8D671A-5C73-44CA-B6D0-7F3BC195BA6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6" name="Freeform 6">
                <a:extLst>
                  <a:ext uri="{FF2B5EF4-FFF2-40B4-BE49-F238E27FC236}">
                    <a16:creationId xmlns:a16="http://schemas.microsoft.com/office/drawing/2014/main" id="{F0DB3AC8-B5AD-4004-B0B9-74B58BECA0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7" name="Freeform 7">
                <a:extLst>
                  <a:ext uri="{FF2B5EF4-FFF2-40B4-BE49-F238E27FC236}">
                    <a16:creationId xmlns:a16="http://schemas.microsoft.com/office/drawing/2014/main" id="{F3B2C8F3-E236-45B2-B2E1-8460F8FD6D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 name="Freeform 8">
                <a:extLst>
                  <a:ext uri="{FF2B5EF4-FFF2-40B4-BE49-F238E27FC236}">
                    <a16:creationId xmlns:a16="http://schemas.microsoft.com/office/drawing/2014/main" id="{761EE3AC-0BC2-4A29-AD58-5CB0EEFF96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 name="Freeform 9">
                <a:extLst>
                  <a:ext uri="{FF2B5EF4-FFF2-40B4-BE49-F238E27FC236}">
                    <a16:creationId xmlns:a16="http://schemas.microsoft.com/office/drawing/2014/main" id="{38DC43BE-83DD-43F3-A21F-9B58B1074FF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 name="Freeform 10">
                <a:extLst>
                  <a:ext uri="{FF2B5EF4-FFF2-40B4-BE49-F238E27FC236}">
                    <a16:creationId xmlns:a16="http://schemas.microsoft.com/office/drawing/2014/main" id="{112583CE-53E8-48F6-9F71-25A32BFD6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 name="Freeform 11">
                <a:extLst>
                  <a:ext uri="{FF2B5EF4-FFF2-40B4-BE49-F238E27FC236}">
                    <a16:creationId xmlns:a16="http://schemas.microsoft.com/office/drawing/2014/main" id="{229A7966-2C4F-4334-8FB7-08521F984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 name="Freeform 12">
                <a:extLst>
                  <a:ext uri="{FF2B5EF4-FFF2-40B4-BE49-F238E27FC236}">
                    <a16:creationId xmlns:a16="http://schemas.microsoft.com/office/drawing/2014/main" id="{656FCF6A-DF5B-42AA-83C4-22CD7B9947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 name="Freeform 13">
                <a:extLst>
                  <a:ext uri="{FF2B5EF4-FFF2-40B4-BE49-F238E27FC236}">
                    <a16:creationId xmlns:a16="http://schemas.microsoft.com/office/drawing/2014/main" id="{E908B3EE-F31D-4E8D-BF3C-71F5B35F0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4" name="Freeform 14">
                <a:extLst>
                  <a:ext uri="{FF2B5EF4-FFF2-40B4-BE49-F238E27FC236}">
                    <a16:creationId xmlns:a16="http://schemas.microsoft.com/office/drawing/2014/main" id="{DA9F96D7-B42C-4F80-8F26-72388FE0C2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5" name="Freeform 15">
                <a:extLst>
                  <a:ext uri="{FF2B5EF4-FFF2-40B4-BE49-F238E27FC236}">
                    <a16:creationId xmlns:a16="http://schemas.microsoft.com/office/drawing/2014/main" id="{5C9D5861-5A45-408A-A25E-61ED661AD7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6" name="Line 16">
                <a:extLst>
                  <a:ext uri="{FF2B5EF4-FFF2-40B4-BE49-F238E27FC236}">
                    <a16:creationId xmlns:a16="http://schemas.microsoft.com/office/drawing/2014/main" id="{DEEF5DD7-13B2-4CBB-A1AE-193A618B0F0A}"/>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7" name="Freeform 17">
                <a:extLst>
                  <a:ext uri="{FF2B5EF4-FFF2-40B4-BE49-F238E27FC236}">
                    <a16:creationId xmlns:a16="http://schemas.microsoft.com/office/drawing/2014/main" id="{3D896DDA-5AD2-4360-9E65-A792131051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8" name="Freeform 18">
                <a:extLst>
                  <a:ext uri="{FF2B5EF4-FFF2-40B4-BE49-F238E27FC236}">
                    <a16:creationId xmlns:a16="http://schemas.microsoft.com/office/drawing/2014/main" id="{C088F3B1-D893-4078-8EAE-6A3776F67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9" name="Freeform 19">
                <a:extLst>
                  <a:ext uri="{FF2B5EF4-FFF2-40B4-BE49-F238E27FC236}">
                    <a16:creationId xmlns:a16="http://schemas.microsoft.com/office/drawing/2014/main" id="{23CCB367-42E1-4DEF-BABD-7457EB9F28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0" name="Freeform 20">
                <a:extLst>
                  <a:ext uri="{FF2B5EF4-FFF2-40B4-BE49-F238E27FC236}">
                    <a16:creationId xmlns:a16="http://schemas.microsoft.com/office/drawing/2014/main" id="{BAFD46CE-CD21-4C8E-8ACE-B1A0B74A904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1" name="Rectangle 21">
                <a:extLst>
                  <a:ext uri="{FF2B5EF4-FFF2-40B4-BE49-F238E27FC236}">
                    <a16:creationId xmlns:a16="http://schemas.microsoft.com/office/drawing/2014/main" id="{23980A26-1FFF-4434-A77C-C5A1C96A54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42" name="Freeform 22">
                <a:extLst>
                  <a:ext uri="{FF2B5EF4-FFF2-40B4-BE49-F238E27FC236}">
                    <a16:creationId xmlns:a16="http://schemas.microsoft.com/office/drawing/2014/main" id="{AE64C1E5-E917-4222-8080-3EF831FB46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3" name="Freeform 23">
                <a:extLst>
                  <a:ext uri="{FF2B5EF4-FFF2-40B4-BE49-F238E27FC236}">
                    <a16:creationId xmlns:a16="http://schemas.microsoft.com/office/drawing/2014/main" id="{D4D42DE6-99E5-4D28-834E-6601A7DD93A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4" name="Freeform 24">
                <a:extLst>
                  <a:ext uri="{FF2B5EF4-FFF2-40B4-BE49-F238E27FC236}">
                    <a16:creationId xmlns:a16="http://schemas.microsoft.com/office/drawing/2014/main" id="{194304B3-4C44-49E0-A677-19E2DA8CC9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5" name="Freeform 25">
                <a:extLst>
                  <a:ext uri="{FF2B5EF4-FFF2-40B4-BE49-F238E27FC236}">
                    <a16:creationId xmlns:a16="http://schemas.microsoft.com/office/drawing/2014/main" id="{C726387F-F77D-4FB6-A177-1DC6115E8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6" name="Freeform 26">
                <a:extLst>
                  <a:ext uri="{FF2B5EF4-FFF2-40B4-BE49-F238E27FC236}">
                    <a16:creationId xmlns:a16="http://schemas.microsoft.com/office/drawing/2014/main" id="{2F09766D-0653-4646-BA37-8FC23294BA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7" name="Freeform 27">
                <a:extLst>
                  <a:ext uri="{FF2B5EF4-FFF2-40B4-BE49-F238E27FC236}">
                    <a16:creationId xmlns:a16="http://schemas.microsoft.com/office/drawing/2014/main" id="{F50D9867-C9E0-462B-894F-B2F97E26A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8" name="Freeform 28">
                <a:extLst>
                  <a:ext uri="{FF2B5EF4-FFF2-40B4-BE49-F238E27FC236}">
                    <a16:creationId xmlns:a16="http://schemas.microsoft.com/office/drawing/2014/main" id="{44179987-9B3B-4BC1-9BDA-EC9F30A379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49" name="Freeform 29">
                <a:extLst>
                  <a:ext uri="{FF2B5EF4-FFF2-40B4-BE49-F238E27FC236}">
                    <a16:creationId xmlns:a16="http://schemas.microsoft.com/office/drawing/2014/main" id="{EF0E5480-8C2D-4FFE-9357-938DF0642B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0" name="Freeform 30">
                <a:extLst>
                  <a:ext uri="{FF2B5EF4-FFF2-40B4-BE49-F238E27FC236}">
                    <a16:creationId xmlns:a16="http://schemas.microsoft.com/office/drawing/2014/main" id="{FDAC2F76-95E6-4EE4-8A26-47CDAE5C6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51" name="Freeform 31">
                <a:extLst>
                  <a:ext uri="{FF2B5EF4-FFF2-40B4-BE49-F238E27FC236}">
                    <a16:creationId xmlns:a16="http://schemas.microsoft.com/office/drawing/2014/main" id="{249EB4AA-5D5B-4A3A-9F2D-6E4EDF2046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grpSp>
          <p:nvGrpSpPr>
            <p:cNvPr id="14" name="Group 13">
              <a:extLst>
                <a:ext uri="{FF2B5EF4-FFF2-40B4-BE49-F238E27FC236}">
                  <a16:creationId xmlns:a16="http://schemas.microsoft.com/office/drawing/2014/main" id="{375D3DC5-0B19-4EA9-A350-6218AC28CDA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86B5A458-9418-4EDA-9B6F-E4754ABADF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 name="Freeform 33">
                <a:extLst>
                  <a:ext uri="{FF2B5EF4-FFF2-40B4-BE49-F238E27FC236}">
                    <a16:creationId xmlns:a16="http://schemas.microsoft.com/office/drawing/2014/main" id="{6307D20D-BE6F-4BFD-8A35-230A01AD726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 name="Freeform 34">
                <a:extLst>
                  <a:ext uri="{FF2B5EF4-FFF2-40B4-BE49-F238E27FC236}">
                    <a16:creationId xmlns:a16="http://schemas.microsoft.com/office/drawing/2014/main" id="{37A04039-8217-4B7F-8F43-4039DF087D8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 name="Freeform 35">
                <a:extLst>
                  <a:ext uri="{FF2B5EF4-FFF2-40B4-BE49-F238E27FC236}">
                    <a16:creationId xmlns:a16="http://schemas.microsoft.com/office/drawing/2014/main" id="{CA6CE641-5DEB-4A06-B9C3-B726A334C2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 name="Freeform 36">
                <a:extLst>
                  <a:ext uri="{FF2B5EF4-FFF2-40B4-BE49-F238E27FC236}">
                    <a16:creationId xmlns:a16="http://schemas.microsoft.com/office/drawing/2014/main" id="{D08C7C1C-DF39-4479-94BD-47E71DE422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 name="Freeform 37">
                <a:extLst>
                  <a:ext uri="{FF2B5EF4-FFF2-40B4-BE49-F238E27FC236}">
                    <a16:creationId xmlns:a16="http://schemas.microsoft.com/office/drawing/2014/main" id="{27C5EAA7-E449-48C0-9B14-E677E6ECF8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1" name="Freeform 38">
                <a:extLst>
                  <a:ext uri="{FF2B5EF4-FFF2-40B4-BE49-F238E27FC236}">
                    <a16:creationId xmlns:a16="http://schemas.microsoft.com/office/drawing/2014/main" id="{AA6A8A39-39D4-41FE-9974-CB46106A73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2" name="Freeform 39">
                <a:extLst>
                  <a:ext uri="{FF2B5EF4-FFF2-40B4-BE49-F238E27FC236}">
                    <a16:creationId xmlns:a16="http://schemas.microsoft.com/office/drawing/2014/main" id="{433C6D82-AE91-4A0C-97C6-34399C908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3" name="Freeform 40">
                <a:extLst>
                  <a:ext uri="{FF2B5EF4-FFF2-40B4-BE49-F238E27FC236}">
                    <a16:creationId xmlns:a16="http://schemas.microsoft.com/office/drawing/2014/main" id="{D4C06E36-D233-423A-BC95-5B4D5BE35C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4" name="Rectangle 41">
                <a:extLst>
                  <a:ext uri="{FF2B5EF4-FFF2-40B4-BE49-F238E27FC236}">
                    <a16:creationId xmlns:a16="http://schemas.microsoft.com/office/drawing/2014/main" id="{E1B0EEC1-CF7A-4761-B477-941DB41A83D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grpSp>
      </p:grpSp>
      <p:grpSp>
        <p:nvGrpSpPr>
          <p:cNvPr id="53" name="Group 52">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54" name="Rectangle 53">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sp>
        <p:nvSpPr>
          <p:cNvPr id="2" name="Title 1">
            <a:extLst>
              <a:ext uri="{FF2B5EF4-FFF2-40B4-BE49-F238E27FC236}">
                <a16:creationId xmlns:a16="http://schemas.microsoft.com/office/drawing/2014/main" id="{A5EB1FFA-8F3E-6678-B0C6-0AD923D3C8A3}"/>
              </a:ext>
            </a:extLst>
          </p:cNvPr>
          <p:cNvSpPr>
            <a:spLocks noGrp="1"/>
          </p:cNvSpPr>
          <p:nvPr>
            <p:ph type="title"/>
          </p:nvPr>
        </p:nvSpPr>
        <p:spPr>
          <a:xfrm>
            <a:off x="7962519" y="618518"/>
            <a:ext cx="3084891" cy="1478570"/>
          </a:xfrm>
        </p:spPr>
        <p:txBody>
          <a:bodyPr vert="horz" lIns="91440" tIns="45720" rIns="91440" bIns="45720" rtlCol="0" anchor="ctr">
            <a:normAutofit fontScale="90000"/>
          </a:bodyPr>
          <a:lstStyle/>
          <a:p>
            <a:r>
              <a:rPr lang="en-US"/>
              <a:t>AN Overview of the TY </a:t>
            </a:r>
            <a:r>
              <a:rPr lang="en-US" err="1"/>
              <a:t>Programme</a:t>
            </a:r>
            <a:r>
              <a:rPr lang="en-US"/>
              <a:t> Statement 2025</a:t>
            </a:r>
          </a:p>
        </p:txBody>
      </p:sp>
      <p:pic>
        <p:nvPicPr>
          <p:cNvPr id="5" name="Picture Placeholder 4" descr="A diagram of a program&#10;&#10;Description automatically generated">
            <a:extLst>
              <a:ext uri="{FF2B5EF4-FFF2-40B4-BE49-F238E27FC236}">
                <a16:creationId xmlns:a16="http://schemas.microsoft.com/office/drawing/2014/main" id="{82FB25E8-67F1-8B53-B003-947252A4A477}"/>
              </a:ext>
            </a:extLst>
          </p:cNvPr>
          <p:cNvPicPr>
            <a:picLocks noGrp="1" noChangeAspect="1"/>
          </p:cNvPicPr>
          <p:nvPr>
            <p:ph type="pic" idx="1"/>
          </p:nvPr>
        </p:nvPicPr>
        <p:blipFill>
          <a:blip r:embed="rId4"/>
          <a:srcRect t="2176" r="-2" b="-2"/>
          <a:stretch/>
        </p:blipFill>
        <p:spPr>
          <a:xfrm>
            <a:off x="-5597" y="10"/>
            <a:ext cx="7558541" cy="6857990"/>
          </a:xfrm>
          <a:prstGeom prst="rect">
            <a:avLst/>
          </a:prstGeom>
        </p:spPr>
      </p:pic>
      <p:grpSp>
        <p:nvGrpSpPr>
          <p:cNvPr id="57" name="Group 56">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58" name="Rectangle 57">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59"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0"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1" name="Rectangle 60">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62"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3"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4"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5"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6"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7"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8"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69"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0"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1"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2"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3"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4"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5"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6"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7"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8"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79"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0"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1"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2"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3"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4"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5"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6" name="Rectangle 85">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87"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8"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89"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0"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1"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2"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3"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4"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5"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6"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7"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98" name="Rectangle 97">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99"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0"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1"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2"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3"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4"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5"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6"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7"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8"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09"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0"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11"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4" name="Text Placeholder 3">
            <a:extLst>
              <a:ext uri="{FF2B5EF4-FFF2-40B4-BE49-F238E27FC236}">
                <a16:creationId xmlns:a16="http://schemas.microsoft.com/office/drawing/2014/main" id="{63DD7E5E-22AD-D5FC-4CDE-63B66C34DD1B}"/>
              </a:ext>
            </a:extLst>
          </p:cNvPr>
          <p:cNvSpPr>
            <a:spLocks noGrp="1"/>
          </p:cNvSpPr>
          <p:nvPr>
            <p:ph type="body" sz="half" idx="2"/>
          </p:nvPr>
        </p:nvSpPr>
        <p:spPr>
          <a:xfrm>
            <a:off x="7962519" y="2249487"/>
            <a:ext cx="3084892" cy="3541714"/>
          </a:xfrm>
        </p:spPr>
        <p:txBody>
          <a:bodyPr vert="horz" lIns="91440" tIns="45720" rIns="91440" bIns="45720" rtlCol="0" anchor="t">
            <a:normAutofit/>
          </a:bodyPr>
          <a:lstStyle/>
          <a:p>
            <a:endParaRPr lang="en-US" sz="1800"/>
          </a:p>
          <a:p>
            <a:r>
              <a:rPr lang="en-US" sz="1800" dirty="0"/>
              <a:t>The parameters to support schools in developing their TY </a:t>
            </a:r>
            <a:r>
              <a:rPr lang="en-US" sz="1800" dirty="0" err="1"/>
              <a:t>programme</a:t>
            </a:r>
            <a:r>
              <a:rPr lang="en-US" sz="1800" dirty="0"/>
              <a:t> are described through Student Dimensions and Curriculum Dimensions .</a:t>
            </a:r>
          </a:p>
        </p:txBody>
      </p:sp>
    </p:spTree>
    <p:extLst>
      <p:ext uri="{BB962C8B-B14F-4D97-AF65-F5344CB8AC3E}">
        <p14:creationId xmlns:p14="http://schemas.microsoft.com/office/powerpoint/2010/main" val="22252908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EEF4763-EB4A-4A35-89EB-AD2763B48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EDB5D8-0C2D-767A-3B5C-11E3976EA967}"/>
              </a:ext>
            </a:extLst>
          </p:cNvPr>
          <p:cNvSpPr>
            <a:spLocks noGrp="1"/>
          </p:cNvSpPr>
          <p:nvPr>
            <p:ph type="title"/>
          </p:nvPr>
        </p:nvSpPr>
        <p:spPr>
          <a:xfrm>
            <a:off x="1141413" y="618518"/>
            <a:ext cx="9905998" cy="1478570"/>
          </a:xfrm>
        </p:spPr>
        <p:txBody>
          <a:bodyPr>
            <a:normAutofit/>
          </a:bodyPr>
          <a:lstStyle/>
          <a:p>
            <a:r>
              <a:rPr lang="en-US"/>
              <a:t> Student Dimensions of the TY </a:t>
            </a:r>
            <a:r>
              <a:rPr lang="en-US" err="1"/>
              <a:t>Programme</a:t>
            </a:r>
            <a:br>
              <a:rPr lang="en-US"/>
            </a:br>
            <a:r>
              <a:rPr lang="en-US"/>
              <a:t>                  The Learner Experience</a:t>
            </a:r>
          </a:p>
        </p:txBody>
      </p:sp>
      <p:graphicFrame>
        <p:nvGraphicFramePr>
          <p:cNvPr id="18" name="Content Placeholder 2">
            <a:extLst>
              <a:ext uri="{FF2B5EF4-FFF2-40B4-BE49-F238E27FC236}">
                <a16:creationId xmlns:a16="http://schemas.microsoft.com/office/drawing/2014/main" id="{E342F2EA-306D-5840-DEF9-2125EC1A333D}"/>
              </a:ext>
            </a:extLst>
          </p:cNvPr>
          <p:cNvGraphicFramePr>
            <a:graphicFrameLocks noGrp="1"/>
          </p:cNvGraphicFramePr>
          <p:nvPr>
            <p:ph idx="1"/>
            <p:extLst>
              <p:ext uri="{D42A27DB-BD31-4B8C-83A1-F6EECF244321}">
                <p14:modId xmlns:p14="http://schemas.microsoft.com/office/powerpoint/2010/main" val="343830608"/>
              </p:ext>
            </p:extLst>
          </p:nvPr>
        </p:nvGraphicFramePr>
        <p:xfrm>
          <a:off x="1141411" y="2440771"/>
          <a:ext cx="9905999" cy="3584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5082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270675-9512-4978-8583-36659256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95496B-E001-2D20-A526-589804CDC702}"/>
              </a:ext>
            </a:extLst>
          </p:cNvPr>
          <p:cNvSpPr>
            <a:spLocks noGrp="1"/>
          </p:cNvSpPr>
          <p:nvPr>
            <p:ph type="title"/>
          </p:nvPr>
        </p:nvSpPr>
        <p:spPr>
          <a:xfrm>
            <a:off x="1141413" y="618518"/>
            <a:ext cx="9905998" cy="1478570"/>
          </a:xfrm>
        </p:spPr>
        <p:txBody>
          <a:bodyPr>
            <a:normAutofit/>
          </a:bodyPr>
          <a:lstStyle/>
          <a:p>
            <a:r>
              <a:rPr lang="en-US"/>
              <a:t>Curriculum Dimensions of the TY </a:t>
            </a:r>
            <a:r>
              <a:rPr lang="en-US" err="1"/>
              <a:t>Programme</a:t>
            </a:r>
          </a:p>
        </p:txBody>
      </p:sp>
      <p:graphicFrame>
        <p:nvGraphicFramePr>
          <p:cNvPr id="12" name="Content Placeholder 2">
            <a:extLst>
              <a:ext uri="{FF2B5EF4-FFF2-40B4-BE49-F238E27FC236}">
                <a16:creationId xmlns:a16="http://schemas.microsoft.com/office/drawing/2014/main" id="{DB0577A6-555C-7E7A-C9FE-BC8E743F28F4}"/>
              </a:ext>
            </a:extLst>
          </p:cNvPr>
          <p:cNvGraphicFramePr>
            <a:graphicFrameLocks noGrp="1"/>
          </p:cNvGraphicFramePr>
          <p:nvPr>
            <p:ph idx="1"/>
            <p:extLst>
              <p:ext uri="{D42A27DB-BD31-4B8C-83A1-F6EECF244321}">
                <p14:modId xmlns:p14="http://schemas.microsoft.com/office/powerpoint/2010/main" val="2815521220"/>
              </p:ext>
            </p:extLst>
          </p:nvPr>
        </p:nvGraphicFramePr>
        <p:xfrm>
          <a:off x="1141413" y="2249488"/>
          <a:ext cx="9906000" cy="354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9594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17608-F68D-F4CC-0ED8-D1CD377C080C}"/>
              </a:ext>
            </a:extLst>
          </p:cNvPr>
          <p:cNvSpPr>
            <a:spLocks noGrp="1"/>
          </p:cNvSpPr>
          <p:nvPr>
            <p:ph type="title"/>
          </p:nvPr>
        </p:nvSpPr>
        <p:spPr/>
        <p:txBody>
          <a:bodyPr/>
          <a:lstStyle/>
          <a:p>
            <a:pPr algn="ctr"/>
            <a:r>
              <a:rPr lang="en-GB"/>
              <a:t>School week format</a:t>
            </a:r>
            <a:endParaRPr lang="en-US"/>
          </a:p>
        </p:txBody>
      </p:sp>
      <p:sp>
        <p:nvSpPr>
          <p:cNvPr id="3" name="Content Placeholder 2">
            <a:extLst>
              <a:ext uri="{FF2B5EF4-FFF2-40B4-BE49-F238E27FC236}">
                <a16:creationId xmlns:a16="http://schemas.microsoft.com/office/drawing/2014/main" id="{EBD752D7-F3EF-9E36-70B3-6F16900263D5}"/>
              </a:ext>
            </a:extLst>
          </p:cNvPr>
          <p:cNvSpPr>
            <a:spLocks noGrp="1"/>
          </p:cNvSpPr>
          <p:nvPr>
            <p:ph idx="1"/>
          </p:nvPr>
        </p:nvSpPr>
        <p:spPr/>
        <p:txBody>
          <a:bodyPr vert="horz" lIns="91440" tIns="45720" rIns="91440" bIns="45720" rtlCol="0" anchor="t">
            <a:normAutofit/>
          </a:bodyPr>
          <a:lstStyle/>
          <a:p>
            <a:r>
              <a:rPr lang="en-GB"/>
              <a:t>Monday, Wednesday, Thursday: 9am-4pm</a:t>
            </a:r>
          </a:p>
          <a:p>
            <a:r>
              <a:rPr lang="en-GB"/>
              <a:t>Tuesday: Work experience all day, commencing Tuesday 1st October</a:t>
            </a:r>
          </a:p>
          <a:p>
            <a:r>
              <a:rPr lang="en-GB"/>
              <a:t>Friday: 9am – 1:15pm</a:t>
            </a:r>
          </a:p>
        </p:txBody>
      </p:sp>
    </p:spTree>
    <p:extLst>
      <p:ext uri="{BB962C8B-B14F-4D97-AF65-F5344CB8AC3E}">
        <p14:creationId xmlns:p14="http://schemas.microsoft.com/office/powerpoint/2010/main" val="21849277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0B72-8EF5-C115-9BD1-14B47996EA2C}"/>
              </a:ext>
            </a:extLst>
          </p:cNvPr>
          <p:cNvSpPr>
            <a:spLocks noGrp="1"/>
          </p:cNvSpPr>
          <p:nvPr>
            <p:ph type="title"/>
          </p:nvPr>
        </p:nvSpPr>
        <p:spPr/>
        <p:txBody>
          <a:bodyPr>
            <a:normAutofit fontScale="90000"/>
          </a:bodyPr>
          <a:lstStyle/>
          <a:p>
            <a:r>
              <a:rPr lang="en-US">
                <a:latin typeface="TW Cen MT"/>
              </a:rPr>
              <a:t> Key Competencies of Senior Cycle form the foundation of all Senior Cycle </a:t>
            </a:r>
            <a:r>
              <a:rPr lang="en-US" err="1">
                <a:latin typeface="TW Cen MT"/>
              </a:rPr>
              <a:t>Programmes</a:t>
            </a:r>
            <a:r>
              <a:rPr lang="en-US">
                <a:latin typeface="TW Cen MT"/>
              </a:rPr>
              <a:t> </a:t>
            </a:r>
            <a:endParaRPr lang="en-US">
              <a:solidFill>
                <a:srgbClr val="000000"/>
              </a:solidFill>
              <a:latin typeface="TW Cen MT"/>
            </a:endParaRPr>
          </a:p>
          <a:p>
            <a:endParaRPr lang="en-US"/>
          </a:p>
        </p:txBody>
      </p:sp>
      <p:sp>
        <p:nvSpPr>
          <p:cNvPr id="3" name="Content Placeholder 2">
            <a:extLst>
              <a:ext uri="{FF2B5EF4-FFF2-40B4-BE49-F238E27FC236}">
                <a16:creationId xmlns:a16="http://schemas.microsoft.com/office/drawing/2014/main" id="{7BCB777F-0E38-2737-E42A-96FC69C91010}"/>
              </a:ext>
            </a:extLst>
          </p:cNvPr>
          <p:cNvSpPr>
            <a:spLocks noGrp="1"/>
          </p:cNvSpPr>
          <p:nvPr>
            <p:ph sz="half" idx="1"/>
          </p:nvPr>
        </p:nvSpPr>
        <p:spPr/>
        <p:txBody>
          <a:bodyPr vert="horz" lIns="91440" tIns="45720" rIns="91440" bIns="45720" rtlCol="0" anchor="t">
            <a:normAutofit fontScale="92500" lnSpcReduction="10000"/>
          </a:bodyPr>
          <a:lstStyle/>
          <a:p>
            <a:r>
              <a:rPr lang="en-US">
                <a:latin typeface="TW Cen MT"/>
              </a:rPr>
              <a:t>Managing learning and self</a:t>
            </a:r>
          </a:p>
          <a:p>
            <a:r>
              <a:rPr lang="en-US">
                <a:latin typeface="TW Cen MT"/>
              </a:rPr>
              <a:t>Thinking and solving problems </a:t>
            </a:r>
          </a:p>
          <a:p>
            <a:r>
              <a:rPr lang="en-US">
                <a:latin typeface="TW Cen MT"/>
              </a:rPr>
              <a:t>Being Creative</a:t>
            </a:r>
          </a:p>
          <a:p>
            <a:r>
              <a:rPr lang="en-US">
                <a:latin typeface="TW Cen MT"/>
              </a:rPr>
              <a:t>Communicating</a:t>
            </a:r>
          </a:p>
          <a:p>
            <a:r>
              <a:rPr lang="en-US">
                <a:latin typeface="TW Cen MT"/>
              </a:rPr>
              <a:t>Cultivating Wellbeing</a:t>
            </a:r>
          </a:p>
          <a:p>
            <a:r>
              <a:rPr lang="en-US">
                <a:latin typeface="TW Cen MT"/>
              </a:rPr>
              <a:t>Working with others</a:t>
            </a:r>
          </a:p>
          <a:p>
            <a:r>
              <a:rPr lang="en-US">
                <a:latin typeface="TW Cen MT"/>
              </a:rPr>
              <a:t>Participating in Society </a:t>
            </a:r>
          </a:p>
          <a:p>
            <a:endParaRPr lang="en-US">
              <a:latin typeface="TW Cen MT"/>
            </a:endParaRPr>
          </a:p>
          <a:p>
            <a:endParaRPr lang="en-US">
              <a:latin typeface="TW Cen MT"/>
            </a:endParaRPr>
          </a:p>
          <a:p>
            <a:pPr marL="0" indent="0">
              <a:buNone/>
            </a:pPr>
            <a:endParaRPr lang="en-US">
              <a:latin typeface="TW Cen MT"/>
            </a:endParaRPr>
          </a:p>
          <a:p>
            <a:endParaRPr lang="en-US">
              <a:latin typeface="Tw Cen MT" panose="020B0602020104020603"/>
            </a:endParaRPr>
          </a:p>
        </p:txBody>
      </p:sp>
      <p:pic>
        <p:nvPicPr>
          <p:cNvPr id="5" name="Picture 4" descr="A diagram of a key competencies in senior cycle&#10;&#10;Description automatically generated">
            <a:extLst>
              <a:ext uri="{FF2B5EF4-FFF2-40B4-BE49-F238E27FC236}">
                <a16:creationId xmlns:a16="http://schemas.microsoft.com/office/drawing/2014/main" id="{F678BDF6-D6A3-BEBF-990C-69BA8DBDA0A2}"/>
              </a:ext>
            </a:extLst>
          </p:cNvPr>
          <p:cNvPicPr>
            <a:picLocks noChangeAspect="1"/>
          </p:cNvPicPr>
          <p:nvPr/>
        </p:nvPicPr>
        <p:blipFill>
          <a:blip r:embed="rId2"/>
          <a:stretch>
            <a:fillRect/>
          </a:stretch>
        </p:blipFill>
        <p:spPr>
          <a:xfrm>
            <a:off x="5772621" y="1627322"/>
            <a:ext cx="5877435" cy="5230678"/>
          </a:xfrm>
          <a:prstGeom prst="rect">
            <a:avLst/>
          </a:prstGeom>
        </p:spPr>
      </p:pic>
    </p:spTree>
    <p:extLst>
      <p:ext uri="{BB962C8B-B14F-4D97-AF65-F5344CB8AC3E}">
        <p14:creationId xmlns:p14="http://schemas.microsoft.com/office/powerpoint/2010/main" val="2892284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20119-CD49-A24F-7BAA-637AF62FE0A0}"/>
              </a:ext>
            </a:extLst>
          </p:cNvPr>
          <p:cNvSpPr>
            <a:spLocks noGrp="1"/>
          </p:cNvSpPr>
          <p:nvPr>
            <p:ph type="title"/>
          </p:nvPr>
        </p:nvSpPr>
        <p:spPr/>
        <p:txBody>
          <a:bodyPr/>
          <a:lstStyle/>
          <a:p>
            <a:r>
              <a:rPr lang="en-GB"/>
              <a:t>Your support.....</a:t>
            </a:r>
          </a:p>
        </p:txBody>
      </p:sp>
      <p:sp>
        <p:nvSpPr>
          <p:cNvPr id="3" name="Content Placeholder 2">
            <a:extLst>
              <a:ext uri="{FF2B5EF4-FFF2-40B4-BE49-F238E27FC236}">
                <a16:creationId xmlns:a16="http://schemas.microsoft.com/office/drawing/2014/main" id="{74C43EAD-3946-9C00-3353-FF0FE4209F58}"/>
              </a:ext>
            </a:extLst>
          </p:cNvPr>
          <p:cNvSpPr>
            <a:spLocks noGrp="1"/>
          </p:cNvSpPr>
          <p:nvPr>
            <p:ph idx="1"/>
          </p:nvPr>
        </p:nvSpPr>
        <p:spPr>
          <a:xfrm>
            <a:off x="1031053" y="2097088"/>
            <a:ext cx="9905999" cy="3541714"/>
          </a:xfrm>
        </p:spPr>
        <p:txBody>
          <a:bodyPr vert="horz" lIns="91440" tIns="45720" rIns="91440" bIns="45720" rtlCol="0" anchor="t">
            <a:normAutofit/>
          </a:bodyPr>
          <a:lstStyle/>
          <a:p>
            <a:r>
              <a:rPr lang="en-GB" dirty="0"/>
              <a:t>Encourage your daughter's participation in all activities </a:t>
            </a:r>
          </a:p>
          <a:p>
            <a:r>
              <a:rPr lang="en-GB" dirty="0"/>
              <a:t>Acknowledge what efforts are made to ensure a positive experience for them</a:t>
            </a:r>
          </a:p>
          <a:p>
            <a:r>
              <a:rPr lang="en-GB" dirty="0"/>
              <a:t>Encourage creativity and exploration of new experiences and friendships.</a:t>
            </a:r>
          </a:p>
          <a:p>
            <a:r>
              <a:rPr lang="en-GB" dirty="0"/>
              <a:t>Career development  – involvement of parents is welcome.</a:t>
            </a:r>
          </a:p>
        </p:txBody>
      </p:sp>
      <p:pic>
        <p:nvPicPr>
          <p:cNvPr id="18434" name="Picture 2" descr="101,450 Work Progress Photos - Free &amp; Royalty-Free Stock Photos from  Dreamstime">
            <a:extLst>
              <a:ext uri="{FF2B5EF4-FFF2-40B4-BE49-F238E27FC236}">
                <a16:creationId xmlns:a16="http://schemas.microsoft.com/office/drawing/2014/main" id="{C35B8CEA-F1A5-364A-3D33-982E63970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2311" y="4394273"/>
            <a:ext cx="4425100" cy="244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6624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587DD-97B9-3FCC-AEC6-7AE17CD9CE21}"/>
              </a:ext>
            </a:extLst>
          </p:cNvPr>
          <p:cNvSpPr>
            <a:spLocks noGrp="1"/>
          </p:cNvSpPr>
          <p:nvPr>
            <p:ph type="title"/>
          </p:nvPr>
        </p:nvSpPr>
        <p:spPr/>
        <p:txBody>
          <a:bodyPr/>
          <a:lstStyle/>
          <a:p>
            <a:r>
              <a:rPr lang="en-US" dirty="0"/>
              <a:t>              Thank You for Joining Us </a:t>
            </a:r>
          </a:p>
        </p:txBody>
      </p:sp>
      <p:sp>
        <p:nvSpPr>
          <p:cNvPr id="3" name="Content Placeholder 2">
            <a:extLst>
              <a:ext uri="{FF2B5EF4-FFF2-40B4-BE49-F238E27FC236}">
                <a16:creationId xmlns:a16="http://schemas.microsoft.com/office/drawing/2014/main" id="{3A2BF547-961B-8148-0958-C0441F73CE54}"/>
              </a:ext>
            </a:extLst>
          </p:cNvPr>
          <p:cNvSpPr>
            <a:spLocks noGrp="1"/>
          </p:cNvSpPr>
          <p:nvPr>
            <p:ph idx="1"/>
          </p:nvPr>
        </p:nvSpPr>
        <p:spPr/>
        <p:txBody>
          <a:bodyPr vert="horz" lIns="91440" tIns="45720" rIns="91440" bIns="45720" rtlCol="0" anchor="t">
            <a:normAutofit/>
          </a:bodyPr>
          <a:lstStyle/>
          <a:p>
            <a:r>
              <a:rPr lang="en-US" sz="2800" dirty="0"/>
              <a:t>For further information please contact our Team </a:t>
            </a:r>
          </a:p>
          <a:p>
            <a:endParaRPr lang="en-US" sz="2800" dirty="0"/>
          </a:p>
          <a:p>
            <a:r>
              <a:rPr lang="en-US" sz="2800" dirty="0"/>
              <a:t>Norma Dowling and Catherine Kennedy on 068-21452</a:t>
            </a:r>
          </a:p>
          <a:p>
            <a:pPr marL="0" indent="0">
              <a:buNone/>
            </a:pPr>
            <a:r>
              <a:rPr lang="en-US" sz="2800" dirty="0"/>
              <a:t>                              </a:t>
            </a:r>
          </a:p>
          <a:p>
            <a:pPr marL="0" indent="0">
              <a:buNone/>
            </a:pPr>
            <a:r>
              <a:rPr lang="en-US" sz="2800" dirty="0"/>
              <a:t>                                  </a:t>
            </a:r>
            <a:r>
              <a:rPr lang="en-US" sz="2800" dirty="0" err="1"/>
              <a:t>Slán</a:t>
            </a:r>
            <a:r>
              <a:rPr lang="en-US" sz="2800" dirty="0"/>
              <a:t> </a:t>
            </a:r>
            <a:r>
              <a:rPr lang="en-US" sz="2800" dirty="0" err="1"/>
              <a:t>Abhaile</a:t>
            </a:r>
            <a:r>
              <a:rPr lang="en-US" sz="2800" dirty="0"/>
              <a:t> </a:t>
            </a:r>
            <a:endParaRPr lang="en-US"/>
          </a:p>
        </p:txBody>
      </p:sp>
    </p:spTree>
    <p:extLst>
      <p:ext uri="{BB962C8B-B14F-4D97-AF65-F5344CB8AC3E}">
        <p14:creationId xmlns:p14="http://schemas.microsoft.com/office/powerpoint/2010/main" val="32519289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D4980-3648-40E3-988D-FD7AC025A37E}"/>
              </a:ext>
            </a:extLst>
          </p:cNvPr>
          <p:cNvSpPr>
            <a:spLocks noGrp="1"/>
          </p:cNvSpPr>
          <p:nvPr>
            <p:ph type="title"/>
          </p:nvPr>
        </p:nvSpPr>
        <p:spPr>
          <a:xfrm>
            <a:off x="871953" y="833979"/>
            <a:ext cx="6188402" cy="1478570"/>
          </a:xfrm>
        </p:spPr>
        <p:txBody>
          <a:bodyPr vert="horz" lIns="91440" tIns="45720" rIns="91440" bIns="45720" rtlCol="0" anchor="ctr">
            <a:normAutofit/>
          </a:bodyPr>
          <a:lstStyle/>
          <a:p>
            <a:r>
              <a:rPr lang="en-US" sz="3600">
                <a:solidFill>
                  <a:srgbClr val="FFFFFF"/>
                </a:solidFill>
              </a:rPr>
              <a:t>Subject sampling</a:t>
            </a:r>
          </a:p>
        </p:txBody>
      </p:sp>
      <p:sp>
        <p:nvSpPr>
          <p:cNvPr id="4" name="Text Placeholder 3">
            <a:extLst>
              <a:ext uri="{FF2B5EF4-FFF2-40B4-BE49-F238E27FC236}">
                <a16:creationId xmlns:a16="http://schemas.microsoft.com/office/drawing/2014/main" id="{1C47B5FC-62FF-443D-8566-EA2189AC5461}"/>
              </a:ext>
            </a:extLst>
          </p:cNvPr>
          <p:cNvSpPr>
            <a:spLocks noGrp="1"/>
          </p:cNvSpPr>
          <p:nvPr>
            <p:ph type="body" sz="half" idx="2"/>
          </p:nvPr>
        </p:nvSpPr>
        <p:spPr>
          <a:xfrm>
            <a:off x="871953" y="2312549"/>
            <a:ext cx="6188402" cy="3541714"/>
          </a:xfrm>
        </p:spPr>
        <p:txBody>
          <a:bodyPr vert="horz" lIns="91440" tIns="45720" rIns="91440" bIns="45720" rtlCol="0">
            <a:normAutofit/>
          </a:bodyPr>
          <a:lstStyle/>
          <a:p>
            <a:pPr indent="-228600">
              <a:buFont typeface="Arial" panose="020B0604020202020204" pitchFamily="34" charset="0"/>
              <a:buChar char="•"/>
            </a:pPr>
            <a:r>
              <a:rPr lang="en-US" sz="2400">
                <a:solidFill>
                  <a:srgbClr val="FFFFFF"/>
                </a:solidFill>
              </a:rPr>
              <a:t>Engineering</a:t>
            </a:r>
          </a:p>
          <a:p>
            <a:pPr indent="-228600">
              <a:buFont typeface="Arial" panose="020B0604020202020204" pitchFamily="34" charset="0"/>
              <a:buChar char="•"/>
            </a:pPr>
            <a:r>
              <a:rPr lang="en-US" sz="2400">
                <a:solidFill>
                  <a:srgbClr val="FFFFFF"/>
                </a:solidFill>
              </a:rPr>
              <a:t>Law Ed</a:t>
            </a:r>
          </a:p>
          <a:p>
            <a:pPr indent="-228600">
              <a:buFont typeface="Arial" panose="020B0604020202020204" pitchFamily="34" charset="0"/>
              <a:buChar char="•"/>
            </a:pPr>
            <a:r>
              <a:rPr lang="en-US" sz="2400">
                <a:solidFill>
                  <a:srgbClr val="FFFFFF"/>
                </a:solidFill>
              </a:rPr>
              <a:t>Drama</a:t>
            </a:r>
          </a:p>
          <a:p>
            <a:pPr indent="-228600">
              <a:buFont typeface="Arial" panose="020B0604020202020204" pitchFamily="34" charset="0"/>
              <a:buChar char="•"/>
            </a:pPr>
            <a:r>
              <a:rPr lang="en-US" sz="2400">
                <a:solidFill>
                  <a:srgbClr val="FFFFFF"/>
                </a:solidFill>
              </a:rPr>
              <a:t>Art &amp; Camera Studies </a:t>
            </a:r>
          </a:p>
          <a:p>
            <a:pPr indent="-228600">
              <a:buFont typeface="Arial" panose="020B0604020202020204" pitchFamily="34" charset="0"/>
              <a:buChar char="•"/>
            </a:pPr>
            <a:r>
              <a:rPr lang="en-US" sz="2400">
                <a:solidFill>
                  <a:srgbClr val="FFFFFF"/>
                </a:solidFill>
              </a:rPr>
              <a:t>Culinary Skills</a:t>
            </a:r>
          </a:p>
          <a:p>
            <a:pPr indent="-228600">
              <a:buFont typeface="Arial" panose="020B0604020202020204" pitchFamily="34" charset="0"/>
              <a:buChar char="•"/>
            </a:pPr>
            <a:r>
              <a:rPr lang="en-US" sz="2400">
                <a:solidFill>
                  <a:srgbClr val="FFFFFF"/>
                </a:solidFill>
              </a:rPr>
              <a:t>Business &amp; Enterprise</a:t>
            </a:r>
          </a:p>
          <a:p>
            <a:pPr indent="-228600">
              <a:buFont typeface="Arial" panose="020B0604020202020204" pitchFamily="34" charset="0"/>
              <a:buChar char="•"/>
            </a:pPr>
            <a:endParaRPr lang="en-US" sz="2400">
              <a:solidFill>
                <a:srgbClr val="FFFFFF"/>
              </a:solidFill>
            </a:endParaRPr>
          </a:p>
          <a:p>
            <a:pPr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sp>
        <p:nvSpPr>
          <p:cNvPr id="5" name="AutoShape 4" descr="group-engineers-brainstorming">
            <a:extLst>
              <a:ext uri="{FF2B5EF4-FFF2-40B4-BE49-F238E27FC236}">
                <a16:creationId xmlns:a16="http://schemas.microsoft.com/office/drawing/2014/main" id="{341BEC09-4507-4A0A-C330-9A6E3A619EA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9" name="AutoShape 6" descr="group-engineers-brainstorming">
            <a:extLst>
              <a:ext uri="{FF2B5EF4-FFF2-40B4-BE49-F238E27FC236}">
                <a16:creationId xmlns:a16="http://schemas.microsoft.com/office/drawing/2014/main" id="{0B060E75-BF8A-4CE2-C0C5-AE813D17EA1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3080" name="Picture 8" descr="Top 13 Highest Paid Engineering Degrees - ConstructionJobsIreland.ie">
            <a:extLst>
              <a:ext uri="{FF2B5EF4-FFF2-40B4-BE49-F238E27FC236}">
                <a16:creationId xmlns:a16="http://schemas.microsoft.com/office/drawing/2014/main" id="{26AC0EFB-8FB2-E70D-3979-67E7C357E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3364" y="1003737"/>
            <a:ext cx="4214460" cy="23727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hat can I do with a Culinary Arts degree?">
            <a:extLst>
              <a:ext uri="{FF2B5EF4-FFF2-40B4-BE49-F238E27FC236}">
                <a16:creationId xmlns:a16="http://schemas.microsoft.com/office/drawing/2014/main" id="{D1E3FCF2-D6E8-8CA7-034E-87BC8001CB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8116" y="3634332"/>
            <a:ext cx="2990390" cy="199359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Best camera 2022: DSLRs, mirrorless and compacts | Top Ten Reviews">
            <a:extLst>
              <a:ext uri="{FF2B5EF4-FFF2-40B4-BE49-F238E27FC236}">
                <a16:creationId xmlns:a16="http://schemas.microsoft.com/office/drawing/2014/main" id="{B92DD669-AAB8-9D65-FE9F-7A80CB7462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3147" y="3634332"/>
            <a:ext cx="3544165" cy="199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12839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046B922C-5BA7-4973-B12F-71A509E4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96D34D8D-9EE9-4659-8C22-7551A95F9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49" name="Group 48">
              <a:extLst>
                <a:ext uri="{FF2B5EF4-FFF2-40B4-BE49-F238E27FC236}">
                  <a16:creationId xmlns:a16="http://schemas.microsoft.com/office/drawing/2014/main" id="{3CA93C16-1147-4EB3-B4E7-3C43102494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61"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62"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3"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4"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5"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6"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7"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8"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9"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0"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1"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2"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73"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4"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5"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6"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7"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sp>
            <p:nvSpPr>
              <p:cNvPr id="78"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79"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0"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1"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2"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3"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4"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5"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6"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87"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grpSp>
        <p:grpSp>
          <p:nvGrpSpPr>
            <p:cNvPr id="50" name="Group 49">
              <a:extLst>
                <a:ext uri="{FF2B5EF4-FFF2-40B4-BE49-F238E27FC236}">
                  <a16:creationId xmlns:a16="http://schemas.microsoft.com/office/drawing/2014/main" id="{E3B2C458-4D37-49A0-A94E-D516E05C3CC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51"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2"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3"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4"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5"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6"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7"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8"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59"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sp>
          <p:sp>
            <p:nvSpPr>
              <p:cNvPr id="60"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miter lim="800000"/>
                    <a:headEnd/>
                    <a:tailEnd/>
                  </a14:hiddenLine>
                </a:ext>
              </a:extLst>
            </p:spPr>
          </p:sp>
        </p:grpSp>
      </p:grpSp>
      <p:pic>
        <p:nvPicPr>
          <p:cNvPr id="89"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6="http://schemas.microsoft.com/office/drawing/2014/main" xmlns:p14="http://schemas.microsoft.com/office/powerpoint/2010/main" xmlns:a14="http://schemas.microsoft.com/office/drawing/2010/main" xmlns="">
                <a:solidFill>
                  <a:srgbClr val="FFFFFF"/>
                </a:solidFill>
              </a14:hiddenFill>
            </a:ext>
          </a:extLst>
        </p:spPr>
      </p:pic>
      <p:sp>
        <p:nvSpPr>
          <p:cNvPr id="2" name="Title 1">
            <a:extLst>
              <a:ext uri="{FF2B5EF4-FFF2-40B4-BE49-F238E27FC236}">
                <a16:creationId xmlns:a16="http://schemas.microsoft.com/office/drawing/2014/main" id="{8C043ABF-0173-B9D0-EF71-F512A4E7A734}"/>
              </a:ext>
            </a:extLst>
          </p:cNvPr>
          <p:cNvSpPr>
            <a:spLocks noGrp="1"/>
          </p:cNvSpPr>
          <p:nvPr>
            <p:ph type="title"/>
          </p:nvPr>
        </p:nvSpPr>
        <p:spPr>
          <a:xfrm>
            <a:off x="5128643" y="618518"/>
            <a:ext cx="6188402" cy="1478570"/>
          </a:xfrm>
        </p:spPr>
        <p:txBody>
          <a:bodyPr>
            <a:normAutofit/>
          </a:bodyPr>
          <a:lstStyle/>
          <a:p>
            <a:r>
              <a:rPr lang="en-US">
                <a:solidFill>
                  <a:srgbClr val="FFFFFF"/>
                </a:solidFill>
              </a:rPr>
              <a:t>Medical Information</a:t>
            </a:r>
          </a:p>
        </p:txBody>
      </p:sp>
      <p:sp useBgFill="1">
        <p:nvSpPr>
          <p:cNvPr id="91"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dical">
            <a:extLst>
              <a:ext uri="{FF2B5EF4-FFF2-40B4-BE49-F238E27FC236}">
                <a16:creationId xmlns:a16="http://schemas.microsoft.com/office/drawing/2014/main" id="{486A2E1C-8E22-EAE8-7DFB-592FB36A61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26617" y="1836950"/>
            <a:ext cx="3178638" cy="3178638"/>
          </a:xfrm>
          <a:prstGeom prst="rect">
            <a:avLst/>
          </a:prstGeom>
        </p:spPr>
      </p:pic>
      <p:sp>
        <p:nvSpPr>
          <p:cNvPr id="3" name="Content Placeholder 2">
            <a:extLst>
              <a:ext uri="{FF2B5EF4-FFF2-40B4-BE49-F238E27FC236}">
                <a16:creationId xmlns:a16="http://schemas.microsoft.com/office/drawing/2014/main" id="{637A0D02-1BE2-FC8A-3237-E554C68E0E41}"/>
              </a:ext>
            </a:extLst>
          </p:cNvPr>
          <p:cNvSpPr>
            <a:spLocks noGrp="1"/>
          </p:cNvSpPr>
          <p:nvPr>
            <p:ph idx="1"/>
          </p:nvPr>
        </p:nvSpPr>
        <p:spPr>
          <a:xfrm>
            <a:off x="5128643" y="2249487"/>
            <a:ext cx="6188402" cy="3541714"/>
          </a:xfrm>
        </p:spPr>
        <p:txBody>
          <a:bodyPr vert="horz" lIns="91440" tIns="45720" rIns="91440" bIns="45720" rtlCol="0">
            <a:normAutofit/>
          </a:bodyPr>
          <a:lstStyle/>
          <a:p>
            <a:r>
              <a:rPr lang="en-US">
                <a:solidFill>
                  <a:srgbClr val="FFFFFF"/>
                </a:solidFill>
              </a:rPr>
              <a:t>We must be notified of any medical conditions/medication needed</a:t>
            </a:r>
          </a:p>
          <a:p>
            <a:endParaRPr lang="en-US">
              <a:solidFill>
                <a:srgbClr val="FFFFFF"/>
              </a:solidFill>
            </a:endParaRPr>
          </a:p>
        </p:txBody>
      </p:sp>
    </p:spTree>
    <p:extLst>
      <p:ext uri="{BB962C8B-B14F-4D97-AF65-F5344CB8AC3E}">
        <p14:creationId xmlns:p14="http://schemas.microsoft.com/office/powerpoint/2010/main" val="137641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DCAE85-E147-376F-DD5B-53652E48AD27}"/>
              </a:ext>
            </a:extLst>
          </p:cNvPr>
          <p:cNvSpPr>
            <a:spLocks noGrp="1"/>
          </p:cNvSpPr>
          <p:nvPr>
            <p:ph type="title"/>
          </p:nvPr>
        </p:nvSpPr>
        <p:spPr/>
        <p:txBody>
          <a:bodyPr>
            <a:normAutofit/>
          </a:bodyPr>
          <a:lstStyle/>
          <a:p>
            <a:pPr algn="ctr"/>
            <a:r>
              <a:rPr lang="en-IE" sz="4800" b="1"/>
              <a:t>Calendar of events</a:t>
            </a:r>
          </a:p>
        </p:txBody>
      </p:sp>
      <p:sp>
        <p:nvSpPr>
          <p:cNvPr id="6" name="Content Placeholder 5">
            <a:extLst>
              <a:ext uri="{FF2B5EF4-FFF2-40B4-BE49-F238E27FC236}">
                <a16:creationId xmlns:a16="http://schemas.microsoft.com/office/drawing/2014/main" id="{74955B96-47DB-D405-7A53-CB1A5CDAFDBC}"/>
              </a:ext>
            </a:extLst>
          </p:cNvPr>
          <p:cNvSpPr>
            <a:spLocks noGrp="1"/>
          </p:cNvSpPr>
          <p:nvPr>
            <p:ph idx="1"/>
          </p:nvPr>
        </p:nvSpPr>
        <p:spPr>
          <a:xfrm>
            <a:off x="1141412" y="1923393"/>
            <a:ext cx="9905999" cy="3867808"/>
          </a:xfrm>
        </p:spPr>
        <p:txBody>
          <a:bodyPr>
            <a:normAutofit/>
          </a:bodyPr>
          <a:lstStyle/>
          <a:p>
            <a:r>
              <a:rPr lang="en-IE" sz="3200"/>
              <a:t>We have an extensive range of programmes, certificates, activities and workshops organised for the year and more will be added throughout the year when they become available by various organisations.</a:t>
            </a:r>
          </a:p>
        </p:txBody>
      </p:sp>
      <p:pic>
        <p:nvPicPr>
          <p:cNvPr id="1026" name="Picture 2" descr="The Events Calendar: A Detailed Overview of the Free Version | Elegant  Themes Blog">
            <a:extLst>
              <a:ext uri="{FF2B5EF4-FFF2-40B4-BE49-F238E27FC236}">
                <a16:creationId xmlns:a16="http://schemas.microsoft.com/office/drawing/2014/main" id="{65942825-3796-35C7-F9A2-BC26013542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888" y="4472152"/>
            <a:ext cx="4689523" cy="21493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cover Frederick on Twitter: &quot;Mark your calendars - There are so many  great trainings, events and webinars coming up for businesses. This time of  the year is BUSY, so make sure you">
            <a:extLst>
              <a:ext uri="{FF2B5EF4-FFF2-40B4-BE49-F238E27FC236}">
                <a16:creationId xmlns:a16="http://schemas.microsoft.com/office/drawing/2014/main" id="{B570B36C-AAF5-F9ED-5312-60625CE1A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480" y="4472151"/>
            <a:ext cx="4952633" cy="2149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5470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Click="0" advTm="10000">
        <p159:morph option="byObject"/>
      </p:transition>
    </mc:Choice>
    <mc:Fallback>
      <p:transition spd="slow" advClick="0" advTm="10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10BD8907B42D4282C38E303BE11662" ma:contentTypeVersion="32" ma:contentTypeDescription="Create a new document." ma:contentTypeScope="" ma:versionID="6f404609f6931f51ddab09d3b4728843">
  <xsd:schema xmlns:xsd="http://www.w3.org/2001/XMLSchema" xmlns:xs="http://www.w3.org/2001/XMLSchema" xmlns:p="http://schemas.microsoft.com/office/2006/metadata/properties" xmlns:ns3="458d34ba-a0f1-4e3c-9ffb-807cb7715cbc" xmlns:ns4="1f8b7529-b03d-4354-9b5f-aee1f71c9556" targetNamespace="http://schemas.microsoft.com/office/2006/metadata/properties" ma:root="true" ma:fieldsID="954d0f703b16e90115f857894863391e" ns3:_="" ns4:_="">
    <xsd:import namespace="458d34ba-a0f1-4e3c-9ffb-807cb7715cbc"/>
    <xsd:import namespace="1f8b7529-b03d-4354-9b5f-aee1f71c955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NotebookType" minOccurs="0"/>
                <xsd:element ref="ns3:FolderType" minOccurs="0"/>
                <xsd:element ref="ns3:CultureName" minOccurs="0"/>
                <xsd:element ref="ns3:AppVersion" minOccurs="0"/>
                <xsd:element ref="ns3:TeamsChannelId" minOccurs="0"/>
                <xsd:element ref="ns3:Owner" minOccurs="0"/>
                <xsd:element ref="ns3:DefaultSectionNames" minOccurs="0"/>
                <xsd:element ref="ns3:Templates"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8d34ba-a0f1-4e3c-9ffb-807cb7715c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NotebookType" ma:index="14" nillable="true" ma:displayName="Notebook Type" ma:internalName="NotebookType">
      <xsd:simpleType>
        <xsd:restriction base="dms:Text"/>
      </xsd:simpleType>
    </xsd:element>
    <xsd:element name="FolderType" ma:index="15" nillable="true" ma:displayName="Folder Type" ma:internalName="FolderType">
      <xsd:simpleType>
        <xsd:restriction base="dms:Text"/>
      </xsd:simpleType>
    </xsd:element>
    <xsd:element name="CultureName" ma:index="16" nillable="true" ma:displayName="Culture Name" ma:internalName="CultureName">
      <xsd:simpleType>
        <xsd:restriction base="dms:Text"/>
      </xsd:simpleType>
    </xsd:element>
    <xsd:element name="AppVersion" ma:index="17" nillable="true" ma:displayName="App Version" ma:internalName="AppVersion">
      <xsd:simpleType>
        <xsd:restriction base="dms:Text"/>
      </xsd:simpleType>
    </xsd:element>
    <xsd:element name="TeamsChannelId" ma:index="18" nillable="true" ma:displayName="Teams Channel Id" ma:internalName="TeamsChannelId">
      <xsd:simpleType>
        <xsd:restriction base="dms:Text"/>
      </xsd:simpleType>
    </xsd:element>
    <xsd:element name="Owner" ma:index="1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0" nillable="true" ma:displayName="Default Section Names" ma:internalName="DefaultSectionNames">
      <xsd:simpleType>
        <xsd:restriction base="dms:Note">
          <xsd:maxLength value="255"/>
        </xsd:restriction>
      </xsd:simpleType>
    </xsd:element>
    <xsd:element name="Templates" ma:index="21" nillable="true" ma:displayName="Templates" ma:internalName="Templates">
      <xsd:simpleType>
        <xsd:restriction base="dms:Note">
          <xsd:maxLength value="255"/>
        </xsd:restriction>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IsNotebookLocked" ma:index="30" nillable="true" ma:displayName="Is Notebook Locked" ma:internalName="IsNotebookLocked">
      <xsd:simpleType>
        <xsd:restriction base="dms:Boolea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MediaServiceAutoKeyPoints" ma:index="36" nillable="true" ma:displayName="MediaServiceAutoKeyPoints" ma:hidden="true" ma:internalName="MediaServiceAutoKeyPoints" ma:readOnly="true">
      <xsd:simpleType>
        <xsd:restriction base="dms:Note"/>
      </xsd:simpleType>
    </xsd:element>
    <xsd:element name="MediaServiceKeyPoints" ma:index="37" nillable="true" ma:displayName="KeyPoints" ma:internalName="MediaServiceKeyPoints" ma:readOnly="true">
      <xsd:simpleType>
        <xsd:restriction base="dms:Note">
          <xsd:maxLength value="255"/>
        </xsd:restriction>
      </xsd:simpleType>
    </xsd:element>
    <xsd:element name="MediaLengthInSeconds" ma:index="38" nillable="true" ma:displayName="MediaLengthInSeconds" ma:hidden="true" ma:internalName="MediaLengthInSeconds" ma:readOnly="true">
      <xsd:simpleType>
        <xsd:restriction base="dms:Unknown"/>
      </xsd:simpleType>
    </xsd:element>
    <xsd:element name="_activity" ma:index="3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8b7529-b03d-4354-9b5f-aee1f71c9556" elementFormDefault="qualified">
    <xsd:import namespace="http://schemas.microsoft.com/office/2006/documentManagement/types"/>
    <xsd:import namespace="http://schemas.microsoft.com/office/infopath/2007/PartnerControls"/>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2" nillable="true" ma:displayName="Shared With Details" ma:internalName="SharedWithDetails" ma:readOnly="true">
      <xsd:simpleType>
        <xsd:restriction base="dms:Note">
          <xsd:maxLength value="255"/>
        </xsd:restriction>
      </xsd:simpleType>
    </xsd:element>
    <xsd:element name="SharingHintHash" ma:index="3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bookType xmlns="458d34ba-a0f1-4e3c-9ffb-807cb7715cbc" xsi:nil="true"/>
    <Owner xmlns="458d34ba-a0f1-4e3c-9ffb-807cb7715cbc">
      <UserInfo>
        <DisplayName/>
        <AccountId xsi:nil="true"/>
        <AccountType/>
      </UserInfo>
    </Owner>
    <FolderType xmlns="458d34ba-a0f1-4e3c-9ffb-807cb7715cbc" xsi:nil="true"/>
    <CultureName xmlns="458d34ba-a0f1-4e3c-9ffb-807cb7715cbc" xsi:nil="true"/>
    <Templates xmlns="458d34ba-a0f1-4e3c-9ffb-807cb7715cbc" xsi:nil="true"/>
    <Invited_Students xmlns="458d34ba-a0f1-4e3c-9ffb-807cb7715cbc" xsi:nil="true"/>
    <IsNotebookLocked xmlns="458d34ba-a0f1-4e3c-9ffb-807cb7715cbc" xsi:nil="true"/>
    <Teachers xmlns="458d34ba-a0f1-4e3c-9ffb-807cb7715cbc">
      <UserInfo>
        <DisplayName/>
        <AccountId xsi:nil="true"/>
        <AccountType/>
      </UserInfo>
    </Teachers>
    <Students xmlns="458d34ba-a0f1-4e3c-9ffb-807cb7715cbc">
      <UserInfo>
        <DisplayName/>
        <AccountId xsi:nil="true"/>
        <AccountType/>
      </UserInfo>
    </Students>
    <Student_Groups xmlns="458d34ba-a0f1-4e3c-9ffb-807cb7715cbc">
      <UserInfo>
        <DisplayName/>
        <AccountId xsi:nil="true"/>
        <AccountType/>
      </UserInfo>
    </Student_Groups>
    <AppVersion xmlns="458d34ba-a0f1-4e3c-9ffb-807cb7715cbc" xsi:nil="true"/>
    <TeamsChannelId xmlns="458d34ba-a0f1-4e3c-9ffb-807cb7715cbc" xsi:nil="true"/>
    <Self_Registration_Enabled xmlns="458d34ba-a0f1-4e3c-9ffb-807cb7715cbc" xsi:nil="true"/>
    <Has_Teacher_Only_SectionGroup xmlns="458d34ba-a0f1-4e3c-9ffb-807cb7715cbc" xsi:nil="true"/>
    <DefaultSectionNames xmlns="458d34ba-a0f1-4e3c-9ffb-807cb7715cbc" xsi:nil="true"/>
    <Is_Collaboration_Space_Locked xmlns="458d34ba-a0f1-4e3c-9ffb-807cb7715cbc" xsi:nil="true"/>
    <Invited_Teachers xmlns="458d34ba-a0f1-4e3c-9ffb-807cb7715cbc" xsi:nil="true"/>
    <_activity xmlns="458d34ba-a0f1-4e3c-9ffb-807cb7715cbc" xsi:nil="true"/>
  </documentManagement>
</p:properties>
</file>

<file path=customXml/itemProps1.xml><?xml version="1.0" encoding="utf-8"?>
<ds:datastoreItem xmlns:ds="http://schemas.openxmlformats.org/officeDocument/2006/customXml" ds:itemID="{70877283-A790-4527-854B-C94503DFA415}">
  <ds:schemaRefs>
    <ds:schemaRef ds:uri="1f8b7529-b03d-4354-9b5f-aee1f71c9556"/>
    <ds:schemaRef ds:uri="458d34ba-a0f1-4e3c-9ffb-807cb7715cb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C830D65-A083-4A33-B3FC-57CAD0FC671C}">
  <ds:schemaRefs>
    <ds:schemaRef ds:uri="http://schemas.microsoft.com/sharepoint/v3/contenttype/forms"/>
  </ds:schemaRefs>
</ds:datastoreItem>
</file>

<file path=customXml/itemProps3.xml><?xml version="1.0" encoding="utf-8"?>
<ds:datastoreItem xmlns:ds="http://schemas.openxmlformats.org/officeDocument/2006/customXml" ds:itemID="{87236E07-FEFD-4316-BDF4-124A4117D4CC}">
  <ds:schemaRefs>
    <ds:schemaRef ds:uri="1f8b7529-b03d-4354-9b5f-aee1f71c9556"/>
    <ds:schemaRef ds:uri="458d34ba-a0f1-4e3c-9ffb-807cb7715cb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1421</Words>
  <Application>Microsoft Office PowerPoint</Application>
  <PresentationFormat>Widescreen</PresentationFormat>
  <Paragraphs>246</Paragraphs>
  <Slides>62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Aptos</vt:lpstr>
      <vt:lpstr>Arial</vt:lpstr>
      <vt:lpstr>Calibri</vt:lpstr>
      <vt:lpstr>Nunito Sans</vt:lpstr>
      <vt:lpstr>TW Cen MT</vt:lpstr>
      <vt:lpstr>TW Cen MT</vt:lpstr>
      <vt:lpstr>Circuit</vt:lpstr>
      <vt:lpstr>Transition year</vt:lpstr>
      <vt:lpstr>PowerPoint Presentation</vt:lpstr>
      <vt:lpstr>WHY TRANSITION YEAR?</vt:lpstr>
      <vt:lpstr>WHY TRANSITION YEAR?</vt:lpstr>
      <vt:lpstr>CORE SUBJECTS</vt:lpstr>
      <vt:lpstr>School week format</vt:lpstr>
      <vt:lpstr>Subject sampling</vt:lpstr>
      <vt:lpstr>Medical Information</vt:lpstr>
      <vt:lpstr>Calendar of events</vt:lpstr>
      <vt:lpstr>PowerPoint Presentation</vt:lpstr>
      <vt:lpstr>TY Activities</vt:lpstr>
      <vt:lpstr>mentoring</vt:lpstr>
      <vt:lpstr>mentoring</vt:lpstr>
      <vt:lpstr>Burren outdoor adventure centre</vt:lpstr>
      <vt:lpstr>Driving school</vt:lpstr>
      <vt:lpstr>GAA Future leaders</vt:lpstr>
      <vt:lpstr>Splash sports castlegregory</vt:lpstr>
      <vt:lpstr>CPR COURSE &amp; QUALIFICATION</vt:lpstr>
      <vt:lpstr>Film making classes</vt:lpstr>
      <vt:lpstr>dance </vt:lpstr>
      <vt:lpstr>Forensics workshop</vt:lpstr>
      <vt:lpstr>Kerry college of further education</vt:lpstr>
      <vt:lpstr>CV SKILLS</vt:lpstr>
      <vt:lpstr>Bodhran making</vt:lpstr>
      <vt:lpstr>Special Effects Make-up workshop with professional makeup artist Andrea Murphy</vt:lpstr>
      <vt:lpstr>STEM PASSPORT For Inclusion</vt:lpstr>
      <vt:lpstr>Adventure centres</vt:lpstr>
      <vt:lpstr>Hospitality certificate</vt:lpstr>
      <vt:lpstr>Bernard casey drama workshop</vt:lpstr>
      <vt:lpstr>Junk kouture</vt:lpstr>
      <vt:lpstr>Percussion workshop</vt:lpstr>
      <vt:lpstr>From foal to race – equine ireland</vt:lpstr>
      <vt:lpstr>Forensics workshop</vt:lpstr>
      <vt:lpstr>The girls squad</vt:lpstr>
      <vt:lpstr>Personal safety workshop</vt:lpstr>
      <vt:lpstr>Engineers Ireland programme</vt:lpstr>
      <vt:lpstr>Beauty therapy workshop</vt:lpstr>
      <vt:lpstr>BT YOUNG SCIENTIST</vt:lpstr>
      <vt:lpstr>Foreign trip</vt:lpstr>
      <vt:lpstr>Survey for foreign trip</vt:lpstr>
      <vt:lpstr>TY Specific modules</vt:lpstr>
      <vt:lpstr>Work experience</vt:lpstr>
      <vt:lpstr>Transition year one off events </vt:lpstr>
      <vt:lpstr>Costs</vt:lpstr>
      <vt:lpstr>Work Experience</vt:lpstr>
      <vt:lpstr>Work Experience – Some Examples</vt:lpstr>
      <vt:lpstr>   Assessment and Monitoring in Transition Year </vt:lpstr>
      <vt:lpstr>Credit  system</vt:lpstr>
      <vt:lpstr>Student monitoring and Assessment</vt:lpstr>
      <vt:lpstr> Student Portfolio presentations Assessment</vt:lpstr>
      <vt:lpstr>          Progression and  Developments in the Transition Year     Programme    </vt:lpstr>
      <vt:lpstr> Numbers Nationally in TY Double in Twenty Years </vt:lpstr>
      <vt:lpstr> New Developments in the TY  Curriculum </vt:lpstr>
      <vt:lpstr> The Context of the new developments 2024</vt:lpstr>
      <vt:lpstr> TY Programme Statement 2025 Last Updated in 1994 </vt:lpstr>
      <vt:lpstr>Presentation Secondary School Listowel moves ahead with new Recommendations</vt:lpstr>
      <vt:lpstr>AN Overview of the TY Programme Statement 2025</vt:lpstr>
      <vt:lpstr> Student Dimensions of the TY Programme                   The Learner Experience</vt:lpstr>
      <vt:lpstr>Curriculum Dimensions of the TY Programme</vt:lpstr>
      <vt:lpstr> Key Competencies of Senior Cycle form the foundation of all Senior Cycle Programmes  </vt:lpstr>
      <vt:lpstr>Your support.....</vt:lpstr>
      <vt:lpstr>              Thank You for Joining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year</dc:title>
  <dc:creator>Catherine Kennedy</dc:creator>
  <cp:lastModifiedBy>Office Admin</cp:lastModifiedBy>
  <cp:revision>51</cp:revision>
  <dcterms:created xsi:type="dcterms:W3CDTF">2021-02-02T17:24:09Z</dcterms:created>
  <dcterms:modified xsi:type="dcterms:W3CDTF">2024-09-25T12:59:37Z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0x010100F910BD8907B42D4282C38E303BE11662</vt:lpwstr>
  </property>
</Properties>
</file>